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67" r:id="rId6"/>
    <p:sldId id="274" r:id="rId7"/>
    <p:sldId id="269" r:id="rId8"/>
    <p:sldId id="270" r:id="rId9"/>
    <p:sldId id="271" r:id="rId10"/>
    <p:sldId id="272" r:id="rId11"/>
    <p:sldId id="273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A654F-D0FD-4E7F-A0BE-A0AEB3D60C58}" v="99" dt="2022-04-21T08:23:24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5ED92-AB74-479F-BA79-565C7CCFCB6E}" type="doc">
      <dgm:prSet loTypeId="urn:microsoft.com/office/officeart/2005/8/layout/vList2" loCatId="list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A6A95E-A7EF-4098-AE23-ED9674E420D0}">
      <dgm:prSet/>
      <dgm:spPr/>
      <dgm:t>
        <a:bodyPr/>
        <a:lstStyle/>
        <a:p>
          <a:r>
            <a:rPr lang="sr-Cyrl-RS" dirty="0"/>
            <a:t>Завири у свет</a:t>
          </a:r>
          <a:r>
            <a:rPr lang="en-US" dirty="0"/>
            <a:t> </a:t>
          </a:r>
          <a:r>
            <a:rPr lang="sr-Cyrl-RS" dirty="0"/>
            <a:t>слаткиша...</a:t>
          </a:r>
          <a:endParaRPr lang="en-US" dirty="0"/>
        </a:p>
      </dgm:t>
    </dgm:pt>
    <dgm:pt modelId="{B5747201-1AFC-42CA-A78A-89DD9BEF8BA4}" type="parTrans" cxnId="{54B93060-CE57-486D-9DF6-148DC7119F2E}">
      <dgm:prSet/>
      <dgm:spPr/>
      <dgm:t>
        <a:bodyPr/>
        <a:lstStyle/>
        <a:p>
          <a:endParaRPr lang="en-US"/>
        </a:p>
      </dgm:t>
    </dgm:pt>
    <dgm:pt modelId="{51FDC680-7AB9-431E-9A16-68C1098C1017}" type="sibTrans" cxnId="{54B93060-CE57-486D-9DF6-148DC7119F2E}">
      <dgm:prSet/>
      <dgm:spPr/>
      <dgm:t>
        <a:bodyPr/>
        <a:lstStyle/>
        <a:p>
          <a:endParaRPr lang="en-US"/>
        </a:p>
      </dgm:t>
    </dgm:pt>
    <dgm:pt modelId="{A0678577-271F-467C-912A-F12A7976940E}" type="pres">
      <dgm:prSet presAssocID="{6F75ED92-AB74-479F-BA79-565C7CCFCB6E}" presName="linear" presStyleCnt="0">
        <dgm:presLayoutVars>
          <dgm:animLvl val="lvl"/>
          <dgm:resizeHandles val="exact"/>
        </dgm:presLayoutVars>
      </dgm:prSet>
      <dgm:spPr/>
    </dgm:pt>
    <dgm:pt modelId="{090B4FF9-4BD0-4DD3-9C01-54632C0272BA}" type="pres">
      <dgm:prSet presAssocID="{CFA6A95E-A7EF-4098-AE23-ED9674E420D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3D3D304-9C54-4E5E-9848-9AB365C43FE6}" type="presOf" srcId="{6F75ED92-AB74-479F-BA79-565C7CCFCB6E}" destId="{A0678577-271F-467C-912A-F12A7976940E}" srcOrd="0" destOrd="0" presId="urn:microsoft.com/office/officeart/2005/8/layout/vList2"/>
    <dgm:cxn modelId="{54B93060-CE57-486D-9DF6-148DC7119F2E}" srcId="{6F75ED92-AB74-479F-BA79-565C7CCFCB6E}" destId="{CFA6A95E-A7EF-4098-AE23-ED9674E420D0}" srcOrd="0" destOrd="0" parTransId="{B5747201-1AFC-42CA-A78A-89DD9BEF8BA4}" sibTransId="{51FDC680-7AB9-431E-9A16-68C1098C1017}"/>
    <dgm:cxn modelId="{5C0C99B5-D80A-41D4-A144-AFA1A7F13D32}" type="presOf" srcId="{CFA6A95E-A7EF-4098-AE23-ED9674E420D0}" destId="{090B4FF9-4BD0-4DD3-9C01-54632C0272BA}" srcOrd="0" destOrd="0" presId="urn:microsoft.com/office/officeart/2005/8/layout/vList2"/>
    <dgm:cxn modelId="{C1F30A84-5B8F-4428-A8C6-8D3A4C77E94B}" type="presParOf" srcId="{A0678577-271F-467C-912A-F12A7976940E}" destId="{090B4FF9-4BD0-4DD3-9C01-54632C0272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97BB2-18C3-4CC5-B133-0C39ECAC15F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9EF7E-EC26-4ABA-9313-AE495B2810FA}">
      <dgm:prSet custT="1"/>
      <dgm:spPr/>
      <dgm:t>
        <a:bodyPr/>
        <a:lstStyle/>
        <a:p>
          <a:r>
            <a:rPr lang="sr-Cyrl-R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Рачуноводствени</a:t>
          </a:r>
          <a:endParaRPr lang="en-US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93B2C1-084A-4018-8950-BD071370D072}" type="parTrans" cxnId="{31F33DF6-8D27-4A64-A660-F471630DF47E}">
      <dgm:prSet/>
      <dgm:spPr/>
      <dgm:t>
        <a:bodyPr/>
        <a:lstStyle/>
        <a:p>
          <a:endParaRPr lang="en-US"/>
        </a:p>
      </dgm:t>
    </dgm:pt>
    <dgm:pt modelId="{66AA63AF-4206-46D3-A7A2-DB366FA753D8}" type="sibTrans" cxnId="{31F33DF6-8D27-4A64-A660-F471630DF47E}">
      <dgm:prSet/>
      <dgm:spPr/>
      <dgm:t>
        <a:bodyPr/>
        <a:lstStyle/>
        <a:p>
          <a:endParaRPr lang="en-US"/>
        </a:p>
      </dgm:t>
    </dgm:pt>
    <dgm:pt modelId="{97F79517-6AA5-4059-9FE7-E9CF1A450F46}">
      <dgm:prSet custT="1"/>
      <dgm:spPr/>
      <dgm:t>
        <a:bodyPr/>
        <a:lstStyle/>
        <a:p>
          <a:r>
            <a:rPr lang="sr-Cyrl-R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Набавка</a:t>
          </a:r>
          <a:endParaRPr lang="en-US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737C17-CD36-4A8B-BCAE-B803852E75BB}" type="parTrans" cxnId="{587FF7D0-3F57-42BE-81BB-AB7386B41416}">
      <dgm:prSet/>
      <dgm:spPr/>
      <dgm:t>
        <a:bodyPr/>
        <a:lstStyle/>
        <a:p>
          <a:endParaRPr lang="en-US"/>
        </a:p>
      </dgm:t>
    </dgm:pt>
    <dgm:pt modelId="{CE1885B3-7B50-4062-BB84-2254579A3378}" type="sibTrans" cxnId="{587FF7D0-3F57-42BE-81BB-AB7386B41416}">
      <dgm:prSet/>
      <dgm:spPr/>
      <dgm:t>
        <a:bodyPr/>
        <a:lstStyle/>
        <a:p>
          <a:endParaRPr lang="en-US"/>
        </a:p>
      </dgm:t>
    </dgm:pt>
    <dgm:pt modelId="{E8088053-F113-49EB-BE67-C6E2F7D313EF}">
      <dgm:prSet custT="1"/>
      <dgm:spPr/>
      <dgm:t>
        <a:bodyPr/>
        <a:lstStyle/>
        <a:p>
          <a:r>
            <a:rPr lang="sr-Cyrl-R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Општи</a:t>
          </a:r>
          <a:r>
            <a:rPr lang="sr-Cyrl-R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331D0-9D59-4EAB-B33E-77EC594A2DB8}" type="parTrans" cxnId="{F6A20AD7-4C12-4444-AC54-FFE3AAEC978D}">
      <dgm:prSet/>
      <dgm:spPr/>
      <dgm:t>
        <a:bodyPr/>
        <a:lstStyle/>
        <a:p>
          <a:endParaRPr lang="en-US"/>
        </a:p>
      </dgm:t>
    </dgm:pt>
    <dgm:pt modelId="{6A71E21E-ACE7-45DC-A1AF-654A8CB3885F}" type="sibTrans" cxnId="{F6A20AD7-4C12-4444-AC54-FFE3AAEC978D}">
      <dgm:prSet/>
      <dgm:spPr/>
      <dgm:t>
        <a:bodyPr/>
        <a:lstStyle/>
        <a:p>
          <a:endParaRPr lang="en-US"/>
        </a:p>
      </dgm:t>
    </dgm:pt>
    <dgm:pt modelId="{5D1D6786-F07D-418D-A6AB-D4ABD230CFA3}">
      <dgm:prSet custT="1"/>
      <dgm:spPr/>
      <dgm:t>
        <a:bodyPr/>
        <a:lstStyle/>
        <a:p>
          <a:r>
            <a:rPr lang="sr-Cyrl-R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Продајни </a:t>
          </a:r>
          <a:endParaRPr lang="en-US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3A5C2-C298-46E8-AEB8-6661CCF8B051}" type="parTrans" cxnId="{142DC1F5-95B0-4024-96C7-74C73A42E71C}">
      <dgm:prSet/>
      <dgm:spPr/>
      <dgm:t>
        <a:bodyPr/>
        <a:lstStyle/>
        <a:p>
          <a:endParaRPr lang="en-US"/>
        </a:p>
      </dgm:t>
    </dgm:pt>
    <dgm:pt modelId="{3766B149-D640-409F-8124-9D7095DCAEFC}" type="sibTrans" cxnId="{142DC1F5-95B0-4024-96C7-74C73A42E71C}">
      <dgm:prSet/>
      <dgm:spPr/>
      <dgm:t>
        <a:bodyPr/>
        <a:lstStyle/>
        <a:p>
          <a:endParaRPr lang="en-US"/>
        </a:p>
      </dgm:t>
    </dgm:pt>
    <dgm:pt modelId="{35705BCD-C4B9-4812-8FC9-FFFA7A872B03}" type="pres">
      <dgm:prSet presAssocID="{88397BB2-18C3-4CC5-B133-0C39ECAC15F0}" presName="compositeShape" presStyleCnt="0">
        <dgm:presLayoutVars>
          <dgm:chMax val="7"/>
          <dgm:dir/>
          <dgm:resizeHandles val="exact"/>
        </dgm:presLayoutVars>
      </dgm:prSet>
      <dgm:spPr/>
    </dgm:pt>
    <dgm:pt modelId="{AA93DC15-9A8D-4F23-83A5-94B3E191FF1E}" type="pres">
      <dgm:prSet presAssocID="{D7A9EF7E-EC26-4ABA-9313-AE495B2810FA}" presName="circ1" presStyleLbl="vennNode1" presStyleIdx="0" presStyleCnt="4" custScaleX="150394" custLinFactNeighborX="-1120" custLinFactNeighborY="-373"/>
      <dgm:spPr/>
    </dgm:pt>
    <dgm:pt modelId="{B33AA101-2444-44CB-BB8A-EFDEEEA2FC99}" type="pres">
      <dgm:prSet presAssocID="{D7A9EF7E-EC26-4ABA-9313-AE495B2810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4A75C9-9D9D-4E92-BF2D-5E70D3754C15}" type="pres">
      <dgm:prSet presAssocID="{97F79517-6AA5-4059-9FE7-E9CF1A450F46}" presName="circ2" presStyleLbl="vennNode1" presStyleIdx="1" presStyleCnt="4" custScaleX="169149"/>
      <dgm:spPr/>
    </dgm:pt>
    <dgm:pt modelId="{BA217733-072D-43C8-9326-210CBE548B2F}" type="pres">
      <dgm:prSet presAssocID="{97F79517-6AA5-4059-9FE7-E9CF1A450F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479FA1-450B-4163-8FAB-9A4367C3714D}" type="pres">
      <dgm:prSet presAssocID="{E8088053-F113-49EB-BE67-C6E2F7D313EF}" presName="circ3" presStyleLbl="vennNode1" presStyleIdx="2" presStyleCnt="4" custScaleX="119129"/>
      <dgm:spPr/>
    </dgm:pt>
    <dgm:pt modelId="{D56A68E2-F1A7-4691-B141-E66A0EC09AAD}" type="pres">
      <dgm:prSet presAssocID="{E8088053-F113-49EB-BE67-C6E2F7D313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4322B0-C8E9-407C-95C1-67776BD2AAF5}" type="pres">
      <dgm:prSet presAssocID="{5D1D6786-F07D-418D-A6AB-D4ABD230CFA3}" presName="circ4" presStyleLbl="vennNode1" presStyleIdx="3" presStyleCnt="4" custScaleX="182000"/>
      <dgm:spPr/>
    </dgm:pt>
    <dgm:pt modelId="{2CE85C39-B3F8-4B54-A4A1-544C5E6A813D}" type="pres">
      <dgm:prSet presAssocID="{5D1D6786-F07D-418D-A6AB-D4ABD230CF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27950A-7548-4E33-A758-D6B1BEE3F15D}" type="presOf" srcId="{E8088053-F113-49EB-BE67-C6E2F7D313EF}" destId="{D56A68E2-F1A7-4691-B141-E66A0EC09AAD}" srcOrd="1" destOrd="0" presId="urn:microsoft.com/office/officeart/2005/8/layout/venn1"/>
    <dgm:cxn modelId="{857FC411-9B27-42CF-8883-8652BB0BC404}" type="presOf" srcId="{D7A9EF7E-EC26-4ABA-9313-AE495B2810FA}" destId="{B33AA101-2444-44CB-BB8A-EFDEEEA2FC99}" srcOrd="1" destOrd="0" presId="urn:microsoft.com/office/officeart/2005/8/layout/venn1"/>
    <dgm:cxn modelId="{C05B8337-1F73-41C5-AFF2-72311FC16FB6}" type="presOf" srcId="{97F79517-6AA5-4059-9FE7-E9CF1A450F46}" destId="{BA217733-072D-43C8-9326-210CBE548B2F}" srcOrd="1" destOrd="0" presId="urn:microsoft.com/office/officeart/2005/8/layout/venn1"/>
    <dgm:cxn modelId="{7AEF8360-7B6A-453A-9386-F83924D497FC}" type="presOf" srcId="{D7A9EF7E-EC26-4ABA-9313-AE495B2810FA}" destId="{AA93DC15-9A8D-4F23-83A5-94B3E191FF1E}" srcOrd="0" destOrd="0" presId="urn:microsoft.com/office/officeart/2005/8/layout/venn1"/>
    <dgm:cxn modelId="{024B8549-1AC5-496F-AF93-CA8A6468FCB6}" type="presOf" srcId="{88397BB2-18C3-4CC5-B133-0C39ECAC15F0}" destId="{35705BCD-C4B9-4812-8FC9-FFFA7A872B03}" srcOrd="0" destOrd="0" presId="urn:microsoft.com/office/officeart/2005/8/layout/venn1"/>
    <dgm:cxn modelId="{1CC3F87E-ABC1-4E3C-90FF-A8E885CE22AF}" type="presOf" srcId="{97F79517-6AA5-4059-9FE7-E9CF1A450F46}" destId="{314A75C9-9D9D-4E92-BF2D-5E70D3754C15}" srcOrd="0" destOrd="0" presId="urn:microsoft.com/office/officeart/2005/8/layout/venn1"/>
    <dgm:cxn modelId="{CB9EB183-A6AC-49FF-8AFE-387D5A1212DE}" type="presOf" srcId="{5D1D6786-F07D-418D-A6AB-D4ABD230CFA3}" destId="{2CE85C39-B3F8-4B54-A4A1-544C5E6A813D}" srcOrd="1" destOrd="0" presId="urn:microsoft.com/office/officeart/2005/8/layout/venn1"/>
    <dgm:cxn modelId="{4E9D5FCA-9FEA-4B98-BA32-6EDA99E8F590}" type="presOf" srcId="{E8088053-F113-49EB-BE67-C6E2F7D313EF}" destId="{6B479FA1-450B-4163-8FAB-9A4367C3714D}" srcOrd="0" destOrd="0" presId="urn:microsoft.com/office/officeart/2005/8/layout/venn1"/>
    <dgm:cxn modelId="{587FF7D0-3F57-42BE-81BB-AB7386B41416}" srcId="{88397BB2-18C3-4CC5-B133-0C39ECAC15F0}" destId="{97F79517-6AA5-4059-9FE7-E9CF1A450F46}" srcOrd="1" destOrd="0" parTransId="{BC737C17-CD36-4A8B-BCAE-B803852E75BB}" sibTransId="{CE1885B3-7B50-4062-BB84-2254579A3378}"/>
    <dgm:cxn modelId="{F6A20AD7-4C12-4444-AC54-FFE3AAEC978D}" srcId="{88397BB2-18C3-4CC5-B133-0C39ECAC15F0}" destId="{E8088053-F113-49EB-BE67-C6E2F7D313EF}" srcOrd="2" destOrd="0" parTransId="{285331D0-9D59-4EAB-B33E-77EC594A2DB8}" sibTransId="{6A71E21E-ACE7-45DC-A1AF-654A8CB3885F}"/>
    <dgm:cxn modelId="{142DC1F5-95B0-4024-96C7-74C73A42E71C}" srcId="{88397BB2-18C3-4CC5-B133-0C39ECAC15F0}" destId="{5D1D6786-F07D-418D-A6AB-D4ABD230CFA3}" srcOrd="3" destOrd="0" parTransId="{E4C3A5C2-C298-46E8-AEB8-6661CCF8B051}" sibTransId="{3766B149-D640-409F-8124-9D7095DCAEFC}"/>
    <dgm:cxn modelId="{31F33DF6-8D27-4A64-A660-F471630DF47E}" srcId="{88397BB2-18C3-4CC5-B133-0C39ECAC15F0}" destId="{D7A9EF7E-EC26-4ABA-9313-AE495B2810FA}" srcOrd="0" destOrd="0" parTransId="{8993B2C1-084A-4018-8950-BD071370D072}" sibTransId="{66AA63AF-4206-46D3-A7A2-DB366FA753D8}"/>
    <dgm:cxn modelId="{645DE7FF-298B-4DFD-B8B0-E3CF47A7C26C}" type="presOf" srcId="{5D1D6786-F07D-418D-A6AB-D4ABD230CFA3}" destId="{FA4322B0-C8E9-407C-95C1-67776BD2AAF5}" srcOrd="0" destOrd="0" presId="urn:microsoft.com/office/officeart/2005/8/layout/venn1"/>
    <dgm:cxn modelId="{30C3F7FA-84BA-4BEB-B846-E4377D7AF171}" type="presParOf" srcId="{35705BCD-C4B9-4812-8FC9-FFFA7A872B03}" destId="{AA93DC15-9A8D-4F23-83A5-94B3E191FF1E}" srcOrd="0" destOrd="0" presId="urn:microsoft.com/office/officeart/2005/8/layout/venn1"/>
    <dgm:cxn modelId="{6CE83C38-D9A2-4D2D-83A5-4BB9B45662FD}" type="presParOf" srcId="{35705BCD-C4B9-4812-8FC9-FFFA7A872B03}" destId="{B33AA101-2444-44CB-BB8A-EFDEEEA2FC99}" srcOrd="1" destOrd="0" presId="urn:microsoft.com/office/officeart/2005/8/layout/venn1"/>
    <dgm:cxn modelId="{819EEA5E-4EC1-4926-821C-47D281966776}" type="presParOf" srcId="{35705BCD-C4B9-4812-8FC9-FFFA7A872B03}" destId="{314A75C9-9D9D-4E92-BF2D-5E70D3754C15}" srcOrd="2" destOrd="0" presId="urn:microsoft.com/office/officeart/2005/8/layout/venn1"/>
    <dgm:cxn modelId="{E8DE322F-87C6-4A5E-8948-3165216ECD58}" type="presParOf" srcId="{35705BCD-C4B9-4812-8FC9-FFFA7A872B03}" destId="{BA217733-072D-43C8-9326-210CBE548B2F}" srcOrd="3" destOrd="0" presId="urn:microsoft.com/office/officeart/2005/8/layout/venn1"/>
    <dgm:cxn modelId="{4F5A191D-29E7-4267-8199-874A8C854F82}" type="presParOf" srcId="{35705BCD-C4B9-4812-8FC9-FFFA7A872B03}" destId="{6B479FA1-450B-4163-8FAB-9A4367C3714D}" srcOrd="4" destOrd="0" presId="urn:microsoft.com/office/officeart/2005/8/layout/venn1"/>
    <dgm:cxn modelId="{74ACFAFA-7746-469B-926A-3010061DE305}" type="presParOf" srcId="{35705BCD-C4B9-4812-8FC9-FFFA7A872B03}" destId="{D56A68E2-F1A7-4691-B141-E66A0EC09AAD}" srcOrd="5" destOrd="0" presId="urn:microsoft.com/office/officeart/2005/8/layout/venn1"/>
    <dgm:cxn modelId="{990471ED-C606-43AA-A29C-10F126E909C3}" type="presParOf" srcId="{35705BCD-C4B9-4812-8FC9-FFFA7A872B03}" destId="{FA4322B0-C8E9-407C-95C1-67776BD2AAF5}" srcOrd="6" destOrd="0" presId="urn:microsoft.com/office/officeart/2005/8/layout/venn1"/>
    <dgm:cxn modelId="{56ECDC6E-C1AB-4CD8-9785-29DFEA53EA64}" type="presParOf" srcId="{35705BCD-C4B9-4812-8FC9-FFFA7A872B03}" destId="{2CE85C39-B3F8-4B54-A4A1-544C5E6A813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B4FF9-4BD0-4DD3-9C01-54632C0272BA}">
      <dsp:nvSpPr>
        <dsp:cNvPr id="0" name=""/>
        <dsp:cNvSpPr/>
      </dsp:nvSpPr>
      <dsp:spPr>
        <a:xfrm>
          <a:off x="0" y="2954"/>
          <a:ext cx="5296249" cy="7195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Завири у свет</a:t>
          </a:r>
          <a:r>
            <a:rPr lang="en-US" sz="3000" kern="1200" dirty="0"/>
            <a:t> </a:t>
          </a:r>
          <a:r>
            <a:rPr lang="sr-Cyrl-RS" sz="3000" kern="1200" dirty="0"/>
            <a:t>слаткиша...</a:t>
          </a:r>
          <a:endParaRPr lang="en-US" sz="3000" kern="1200" dirty="0"/>
        </a:p>
      </dsp:txBody>
      <dsp:txXfrm>
        <a:off x="35125" y="38079"/>
        <a:ext cx="5225999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3DC15-9A8D-4F23-83A5-94B3E191FF1E}">
      <dsp:nvSpPr>
        <dsp:cNvPr id="0" name=""/>
        <dsp:cNvSpPr/>
      </dsp:nvSpPr>
      <dsp:spPr>
        <a:xfrm>
          <a:off x="1262269" y="47872"/>
          <a:ext cx="4644714" cy="308836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Рачуноводствени</a:t>
          </a:r>
          <a:endParaRPr lang="en-US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8198" y="463613"/>
        <a:ext cx="3572857" cy="979961"/>
      </dsp:txXfrm>
    </dsp:sp>
    <dsp:sp modelId="{314A75C9-9D9D-4E92-BF2D-5E70D3754C15}">
      <dsp:nvSpPr>
        <dsp:cNvPr id="0" name=""/>
        <dsp:cNvSpPr/>
      </dsp:nvSpPr>
      <dsp:spPr>
        <a:xfrm>
          <a:off x="2373255" y="1425398"/>
          <a:ext cx="5223937" cy="308836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Набавка</a:t>
          </a:r>
          <a:endParaRPr lang="en-US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6144" y="1781748"/>
        <a:ext cx="2009206" cy="2375664"/>
      </dsp:txXfrm>
    </dsp:sp>
    <dsp:sp modelId="{6B479FA1-450B-4163-8FAB-9A4367C3714D}">
      <dsp:nvSpPr>
        <dsp:cNvPr id="0" name=""/>
        <dsp:cNvSpPr/>
      </dsp:nvSpPr>
      <dsp:spPr>
        <a:xfrm>
          <a:off x="1779648" y="2791406"/>
          <a:ext cx="3679137" cy="308836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Општи</a:t>
          </a:r>
          <a:r>
            <a:rPr lang="sr-Cyrl-RS" sz="2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4164" y="4484067"/>
        <a:ext cx="2830105" cy="979961"/>
      </dsp:txXfrm>
    </dsp:sp>
    <dsp:sp modelId="{FA4322B0-C8E9-407C-95C1-67776BD2AAF5}">
      <dsp:nvSpPr>
        <dsp:cNvPr id="0" name=""/>
        <dsp:cNvSpPr/>
      </dsp:nvSpPr>
      <dsp:spPr>
        <a:xfrm>
          <a:off x="-557201" y="1425398"/>
          <a:ext cx="5620822" cy="308836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Продајни </a:t>
          </a:r>
          <a:endParaRPr lang="en-US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24830" y="1781748"/>
        <a:ext cx="2161854" cy="2375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4/21/2022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18900"/>
            <a:ext cx="9144000" cy="135577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ТРГОВИНА НА ВЕЛИКО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ШЕЋЕРОМ, ЧОКОЛАДОМ И СЛАТКИШИМА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C38431B-E39D-4194-9223-3EDF32A53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30699" r="15341" b="20360"/>
          <a:stretch/>
        </p:blipFill>
        <p:spPr>
          <a:xfrm>
            <a:off x="3355596" y="523364"/>
            <a:ext cx="5092118" cy="31962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00BADEC-9CEF-4D2D-9DB6-AF6ECDE35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121909"/>
              </p:ext>
            </p:extLst>
          </p:nvPr>
        </p:nvGraphicFramePr>
        <p:xfrm>
          <a:off x="6895750" y="4773335"/>
          <a:ext cx="5296250" cy="72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80036AAB-4E28-4D0A-AF17-3681C179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7"/>
            <a:ext cx="12192000" cy="6864097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67FA7493-7BCB-4EB6-B4F1-7D2EDA5F3B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0" y="1846556"/>
            <a:ext cx="4586795" cy="3440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206539-F3D6-4B75-8508-228369E1EBEB}"/>
              </a:ext>
            </a:extLst>
          </p:cNvPr>
          <p:cNvSpPr txBox="1"/>
          <p:nvPr/>
        </p:nvSpPr>
        <p:spPr>
          <a:xfrm>
            <a:off x="5765307" y="569283"/>
            <a:ext cx="61655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dirty="0"/>
              <a:t>Сама идеја стварања Предузећа </a:t>
            </a:r>
          </a:p>
          <a:p>
            <a:r>
              <a:rPr lang="sr-Cyrl-RS" sz="2800" b="1" dirty="0"/>
              <a:t>„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CANDYLAND VR</a:t>
            </a: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Cyrl-RS" sz="2800" b="1" dirty="0"/>
              <a:t>  настала је у </a:t>
            </a:r>
          </a:p>
          <a:p>
            <a:r>
              <a:rPr lang="sr-Cyrl-RS" sz="2800" b="1" dirty="0"/>
              <a:t>Економско-трговинској школи у Врању. </a:t>
            </a:r>
          </a:p>
          <a:p>
            <a:endParaRPr lang="sr-Cyrl-RS" sz="2800" b="1" dirty="0"/>
          </a:p>
          <a:p>
            <a:r>
              <a:rPr lang="sr-Cyrl-RS" sz="2800" b="1" dirty="0"/>
              <a:t>Школа је са економским смеровима који су управо фокусирани на унапређењу способности ученика помоћу формирања оваквих примера виртуелних предузећа.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5D70D-D70B-43A0-8BF5-829E580BE7D2}"/>
              </a:ext>
            </a:extLst>
          </p:cNvPr>
          <p:cNvSpPr txBox="1"/>
          <p:nvPr/>
        </p:nvSpPr>
        <p:spPr>
          <a:xfrm>
            <a:off x="233040" y="6160465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dirty="0"/>
              <a:t>Презентовала</a:t>
            </a:r>
            <a:r>
              <a:rPr lang="sr-Latn-RS" dirty="0"/>
              <a:t>-</a:t>
            </a:r>
            <a:r>
              <a:rPr lang="sr-Cyrl-RS" dirty="0"/>
              <a:t> Теодора Раичевић </a:t>
            </a:r>
            <a:r>
              <a:rPr lang="sr-Latn-RS" dirty="0"/>
              <a:t>IV2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3" y="486561"/>
            <a:ext cx="9144000" cy="7572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нашем слатком пословању♡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983" y="3079657"/>
            <a:ext cx="5682143" cy="4114800"/>
          </a:xfrm>
        </p:spPr>
        <p:txBody>
          <a:bodyPr>
            <a:normAutofit/>
          </a:bodyPr>
          <a:lstStyle/>
          <a:p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Предузеће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CANDYLAND VR</a:t>
            </a:r>
            <a:r>
              <a:rPr lang="sr-Cyrl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налази у граду Врању, у јужном пределу Србије.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oogle Shape;4627;p59">
            <a:extLst>
              <a:ext uri="{FF2B5EF4-FFF2-40B4-BE49-F238E27FC236}">
                <a16:creationId xmlns:a16="http://schemas.microsoft.com/office/drawing/2014/main" id="{D0980E2D-5414-4656-85ED-313550D6ACE8}"/>
              </a:ext>
            </a:extLst>
          </p:cNvPr>
          <p:cNvGrpSpPr/>
          <p:nvPr/>
        </p:nvGrpSpPr>
        <p:grpSpPr>
          <a:xfrm>
            <a:off x="6216241" y="2242200"/>
            <a:ext cx="5276677" cy="4310205"/>
            <a:chOff x="6000100" y="3076250"/>
            <a:chExt cx="587871" cy="51237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" name="Google Shape;4628;p59">
              <a:extLst>
                <a:ext uri="{FF2B5EF4-FFF2-40B4-BE49-F238E27FC236}">
                  <a16:creationId xmlns:a16="http://schemas.microsoft.com/office/drawing/2014/main" id="{5C0AEBD9-9B7E-43D8-BA3B-412367E2E43C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oogle Shape;4629;p59">
              <a:extLst>
                <a:ext uri="{FF2B5EF4-FFF2-40B4-BE49-F238E27FC236}">
                  <a16:creationId xmlns:a16="http://schemas.microsoft.com/office/drawing/2014/main" id="{92E570A8-918F-45DF-AA3A-A4C46B072DF6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7" name="Google Shape;4630;p59">
                <a:extLst>
                  <a:ext uri="{FF2B5EF4-FFF2-40B4-BE49-F238E27FC236}">
                    <a16:creationId xmlns:a16="http://schemas.microsoft.com/office/drawing/2014/main" id="{463018EA-C01C-4026-9340-CD1EC80E841B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Google Shape;4631;p59">
                <a:extLst>
                  <a:ext uri="{FF2B5EF4-FFF2-40B4-BE49-F238E27FC236}">
                    <a16:creationId xmlns:a16="http://schemas.microsoft.com/office/drawing/2014/main" id="{E9CD05BB-2176-4E91-A3E8-A5968707BCCE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Google Shape;4632;p59">
                <a:extLst>
                  <a:ext uri="{FF2B5EF4-FFF2-40B4-BE49-F238E27FC236}">
                    <a16:creationId xmlns:a16="http://schemas.microsoft.com/office/drawing/2014/main" id="{9E85E63E-BCC2-4E93-ABAE-059EC5A243CA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Google Shape;4633;p59">
                <a:extLst>
                  <a:ext uri="{FF2B5EF4-FFF2-40B4-BE49-F238E27FC236}">
                    <a16:creationId xmlns:a16="http://schemas.microsoft.com/office/drawing/2014/main" id="{8E82DDB8-EBEC-47AD-A0A0-726BD157E1A8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Google Shape;4634;p59">
                <a:extLst>
                  <a:ext uri="{FF2B5EF4-FFF2-40B4-BE49-F238E27FC236}">
                    <a16:creationId xmlns:a16="http://schemas.microsoft.com/office/drawing/2014/main" id="{29E3292C-C8A1-4B56-AE4B-354F01B8FC96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Google Shape;4635;p59">
                <a:extLst>
                  <a:ext uri="{FF2B5EF4-FFF2-40B4-BE49-F238E27FC236}">
                    <a16:creationId xmlns:a16="http://schemas.microsoft.com/office/drawing/2014/main" id="{46489243-11BF-4A4B-B061-2B5C74A365BA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Google Shape;4636;p59">
                <a:extLst>
                  <a:ext uri="{FF2B5EF4-FFF2-40B4-BE49-F238E27FC236}">
                    <a16:creationId xmlns:a16="http://schemas.microsoft.com/office/drawing/2014/main" id="{681FD90F-C310-4B3B-B338-E7F4454115C4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" name="Google Shape;7497;p64">
            <a:extLst>
              <a:ext uri="{FF2B5EF4-FFF2-40B4-BE49-F238E27FC236}">
                <a16:creationId xmlns:a16="http://schemas.microsoft.com/office/drawing/2014/main" id="{BE365539-8C5E-4377-8123-20EE78A60436}"/>
              </a:ext>
            </a:extLst>
          </p:cNvPr>
          <p:cNvGrpSpPr/>
          <p:nvPr/>
        </p:nvGrpSpPr>
        <p:grpSpPr>
          <a:xfrm>
            <a:off x="1439527" y="2794859"/>
            <a:ext cx="557843" cy="495902"/>
            <a:chOff x="4664768" y="4118574"/>
            <a:chExt cx="389520" cy="385328"/>
          </a:xfrm>
        </p:grpSpPr>
        <p:sp>
          <p:nvSpPr>
            <p:cNvPr id="15" name="Google Shape;7498;p64">
              <a:extLst>
                <a:ext uri="{FF2B5EF4-FFF2-40B4-BE49-F238E27FC236}">
                  <a16:creationId xmlns:a16="http://schemas.microsoft.com/office/drawing/2014/main" id="{4C370136-A551-4980-97D9-3ABBB56A6D95}"/>
                </a:ext>
              </a:extLst>
            </p:cNvPr>
            <p:cNvSpPr/>
            <p:nvPr/>
          </p:nvSpPr>
          <p:spPr>
            <a:xfrm>
              <a:off x="4669850" y="4289889"/>
              <a:ext cx="209743" cy="208512"/>
            </a:xfrm>
            <a:custGeom>
              <a:avLst/>
              <a:gdLst/>
              <a:ahLst/>
              <a:cxnLst/>
              <a:rect l="l" t="t" r="r" b="b"/>
              <a:pathLst>
                <a:path w="8007" h="7960" extrusionOk="0">
                  <a:moveTo>
                    <a:pt x="7164" y="0"/>
                  </a:moveTo>
                  <a:lnTo>
                    <a:pt x="4319" y="2848"/>
                  </a:lnTo>
                  <a:cubicBezTo>
                    <a:pt x="3737" y="3427"/>
                    <a:pt x="3185" y="4034"/>
                    <a:pt x="2661" y="4661"/>
                  </a:cubicBezTo>
                  <a:lnTo>
                    <a:pt x="91" y="7738"/>
                  </a:lnTo>
                  <a:cubicBezTo>
                    <a:pt x="1" y="7846"/>
                    <a:pt x="65" y="7959"/>
                    <a:pt x="163" y="7959"/>
                  </a:cubicBezTo>
                  <a:cubicBezTo>
                    <a:pt x="196" y="7959"/>
                    <a:pt x="233" y="7946"/>
                    <a:pt x="269" y="7916"/>
                  </a:cubicBezTo>
                  <a:lnTo>
                    <a:pt x="3346" y="5346"/>
                  </a:lnTo>
                  <a:cubicBezTo>
                    <a:pt x="3973" y="4822"/>
                    <a:pt x="4580" y="4270"/>
                    <a:pt x="5159" y="3688"/>
                  </a:cubicBezTo>
                  <a:lnTo>
                    <a:pt x="8007" y="843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9;p64">
              <a:extLst>
                <a:ext uri="{FF2B5EF4-FFF2-40B4-BE49-F238E27FC236}">
                  <a16:creationId xmlns:a16="http://schemas.microsoft.com/office/drawing/2014/main" id="{B09AEBB9-35F4-46CD-A5BB-399768BC33EB}"/>
                </a:ext>
              </a:extLst>
            </p:cNvPr>
            <p:cNvSpPr/>
            <p:nvPr/>
          </p:nvSpPr>
          <p:spPr>
            <a:xfrm>
              <a:off x="4671945" y="4300917"/>
              <a:ext cx="207648" cy="197536"/>
            </a:xfrm>
            <a:custGeom>
              <a:avLst/>
              <a:gdLst/>
              <a:ahLst/>
              <a:cxnLst/>
              <a:rect l="l" t="t" r="r" b="b"/>
              <a:pathLst>
                <a:path w="7927" h="7541" extrusionOk="0">
                  <a:moveTo>
                    <a:pt x="7505" y="1"/>
                  </a:moveTo>
                  <a:lnTo>
                    <a:pt x="0" y="7506"/>
                  </a:lnTo>
                  <a:cubicBezTo>
                    <a:pt x="22" y="7528"/>
                    <a:pt x="51" y="7540"/>
                    <a:pt x="83" y="7540"/>
                  </a:cubicBezTo>
                  <a:cubicBezTo>
                    <a:pt x="116" y="7540"/>
                    <a:pt x="152" y="7527"/>
                    <a:pt x="189" y="7495"/>
                  </a:cubicBezTo>
                  <a:lnTo>
                    <a:pt x="3266" y="4925"/>
                  </a:lnTo>
                  <a:cubicBezTo>
                    <a:pt x="3893" y="4401"/>
                    <a:pt x="4500" y="3849"/>
                    <a:pt x="5079" y="3267"/>
                  </a:cubicBezTo>
                  <a:lnTo>
                    <a:pt x="7927" y="422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00;p64">
              <a:extLst>
                <a:ext uri="{FF2B5EF4-FFF2-40B4-BE49-F238E27FC236}">
                  <a16:creationId xmlns:a16="http://schemas.microsoft.com/office/drawing/2014/main" id="{6D8FD2BD-DBD9-443C-8419-DD61F93AC9C7}"/>
                </a:ext>
              </a:extLst>
            </p:cNvPr>
            <p:cNvSpPr/>
            <p:nvPr/>
          </p:nvSpPr>
          <p:spPr>
            <a:xfrm>
              <a:off x="4743694" y="4124023"/>
              <a:ext cx="304648" cy="289481"/>
            </a:xfrm>
            <a:custGeom>
              <a:avLst/>
              <a:gdLst/>
              <a:ahLst/>
              <a:cxnLst/>
              <a:rect l="l" t="t" r="r" b="b"/>
              <a:pathLst>
                <a:path w="11630" h="11051" extrusionOk="0">
                  <a:moveTo>
                    <a:pt x="7513" y="1"/>
                  </a:moveTo>
                  <a:cubicBezTo>
                    <a:pt x="7242" y="1"/>
                    <a:pt x="6965" y="108"/>
                    <a:pt x="6754" y="322"/>
                  </a:cubicBezTo>
                  <a:cubicBezTo>
                    <a:pt x="6346" y="730"/>
                    <a:pt x="6325" y="1374"/>
                    <a:pt x="6712" y="1761"/>
                  </a:cubicBezTo>
                  <a:lnTo>
                    <a:pt x="6829" y="1881"/>
                  </a:lnTo>
                  <a:cubicBezTo>
                    <a:pt x="6898" y="1950"/>
                    <a:pt x="6894" y="2063"/>
                    <a:pt x="6822" y="2128"/>
                  </a:cubicBezTo>
                  <a:lnTo>
                    <a:pt x="5270" y="3680"/>
                  </a:lnTo>
                  <a:cubicBezTo>
                    <a:pt x="4862" y="4090"/>
                    <a:pt x="4325" y="4303"/>
                    <a:pt x="3793" y="4303"/>
                  </a:cubicBezTo>
                  <a:cubicBezTo>
                    <a:pt x="3440" y="4303"/>
                    <a:pt x="3090" y="4209"/>
                    <a:pt x="2782" y="4016"/>
                  </a:cubicBezTo>
                  <a:cubicBezTo>
                    <a:pt x="2311" y="3720"/>
                    <a:pt x="1799" y="3609"/>
                    <a:pt x="1373" y="3609"/>
                  </a:cubicBezTo>
                  <a:cubicBezTo>
                    <a:pt x="965" y="3609"/>
                    <a:pt x="637" y="3711"/>
                    <a:pt x="500" y="3848"/>
                  </a:cubicBezTo>
                  <a:cubicBezTo>
                    <a:pt x="0" y="4347"/>
                    <a:pt x="6665" y="11050"/>
                    <a:pt x="7594" y="11050"/>
                  </a:cubicBezTo>
                  <a:cubicBezTo>
                    <a:pt x="7628" y="11050"/>
                    <a:pt x="7654" y="11042"/>
                    <a:pt x="7672" y="11024"/>
                  </a:cubicBezTo>
                  <a:cubicBezTo>
                    <a:pt x="7953" y="10743"/>
                    <a:pt x="8083" y="9663"/>
                    <a:pt x="7504" y="8741"/>
                  </a:cubicBezTo>
                  <a:cubicBezTo>
                    <a:pt x="7021" y="7970"/>
                    <a:pt x="7161" y="6932"/>
                    <a:pt x="7843" y="6250"/>
                  </a:cubicBezTo>
                  <a:lnTo>
                    <a:pt x="9396" y="4698"/>
                  </a:lnTo>
                  <a:cubicBezTo>
                    <a:pt x="9429" y="4662"/>
                    <a:pt x="9475" y="4644"/>
                    <a:pt x="9521" y="4644"/>
                  </a:cubicBezTo>
                  <a:cubicBezTo>
                    <a:pt x="9564" y="4644"/>
                    <a:pt x="9606" y="4660"/>
                    <a:pt x="9639" y="4691"/>
                  </a:cubicBezTo>
                  <a:lnTo>
                    <a:pt x="9759" y="4811"/>
                  </a:lnTo>
                  <a:cubicBezTo>
                    <a:pt x="9945" y="4995"/>
                    <a:pt x="10190" y="5087"/>
                    <a:pt x="10441" y="5087"/>
                  </a:cubicBezTo>
                  <a:cubicBezTo>
                    <a:pt x="10712" y="5087"/>
                    <a:pt x="10988" y="4980"/>
                    <a:pt x="11202" y="4766"/>
                  </a:cubicBezTo>
                  <a:cubicBezTo>
                    <a:pt x="11609" y="4359"/>
                    <a:pt x="11630" y="3714"/>
                    <a:pt x="11243" y="3327"/>
                  </a:cubicBezTo>
                  <a:lnTo>
                    <a:pt x="8193" y="277"/>
                  </a:lnTo>
                  <a:cubicBezTo>
                    <a:pt x="8008" y="93"/>
                    <a:pt x="7763" y="1"/>
                    <a:pt x="7513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01;p64">
              <a:extLst>
                <a:ext uri="{FF2B5EF4-FFF2-40B4-BE49-F238E27FC236}">
                  <a16:creationId xmlns:a16="http://schemas.microsoft.com/office/drawing/2014/main" id="{0DFE80CC-10A5-4D66-B9F4-83890C40ACEB}"/>
                </a:ext>
              </a:extLst>
            </p:cNvPr>
            <p:cNvSpPr/>
            <p:nvPr/>
          </p:nvSpPr>
          <p:spPr>
            <a:xfrm>
              <a:off x="4750583" y="4187388"/>
              <a:ext cx="297759" cy="225853"/>
            </a:xfrm>
            <a:custGeom>
              <a:avLst/>
              <a:gdLst/>
              <a:ahLst/>
              <a:cxnLst/>
              <a:rect l="l" t="t" r="r" b="b"/>
              <a:pathLst>
                <a:path w="11367" h="8622" extrusionOk="0">
                  <a:moveTo>
                    <a:pt x="10072" y="0"/>
                  </a:moveTo>
                  <a:lnTo>
                    <a:pt x="10078" y="6"/>
                  </a:lnTo>
                  <a:lnTo>
                    <a:pt x="10078" y="6"/>
                  </a:lnTo>
                  <a:cubicBezTo>
                    <a:pt x="10076" y="4"/>
                    <a:pt x="10074" y="2"/>
                    <a:pt x="10072" y="0"/>
                  </a:cubicBezTo>
                  <a:close/>
                  <a:moveTo>
                    <a:pt x="10078" y="6"/>
                  </a:moveTo>
                  <a:lnTo>
                    <a:pt x="10078" y="6"/>
                  </a:lnTo>
                  <a:cubicBezTo>
                    <a:pt x="10459" y="390"/>
                    <a:pt x="10440" y="1034"/>
                    <a:pt x="10030" y="1439"/>
                  </a:cubicBezTo>
                  <a:cubicBezTo>
                    <a:pt x="9817" y="1653"/>
                    <a:pt x="9540" y="1760"/>
                    <a:pt x="9270" y="1760"/>
                  </a:cubicBezTo>
                  <a:cubicBezTo>
                    <a:pt x="9020" y="1760"/>
                    <a:pt x="8776" y="1668"/>
                    <a:pt x="8591" y="1484"/>
                  </a:cubicBezTo>
                  <a:lnTo>
                    <a:pt x="8471" y="1364"/>
                  </a:lnTo>
                  <a:cubicBezTo>
                    <a:pt x="8437" y="1333"/>
                    <a:pt x="8393" y="1317"/>
                    <a:pt x="8350" y="1317"/>
                  </a:cubicBezTo>
                  <a:cubicBezTo>
                    <a:pt x="8304" y="1317"/>
                    <a:pt x="8258" y="1335"/>
                    <a:pt x="8225" y="1371"/>
                  </a:cubicBezTo>
                  <a:lnTo>
                    <a:pt x="6672" y="2923"/>
                  </a:lnTo>
                  <a:cubicBezTo>
                    <a:pt x="5990" y="3605"/>
                    <a:pt x="5850" y="4640"/>
                    <a:pt x="6333" y="5411"/>
                  </a:cubicBezTo>
                  <a:cubicBezTo>
                    <a:pt x="6912" y="6333"/>
                    <a:pt x="6782" y="7416"/>
                    <a:pt x="6501" y="7697"/>
                  </a:cubicBezTo>
                  <a:cubicBezTo>
                    <a:pt x="6477" y="7715"/>
                    <a:pt x="6450" y="7723"/>
                    <a:pt x="6422" y="7723"/>
                  </a:cubicBezTo>
                  <a:cubicBezTo>
                    <a:pt x="6413" y="7723"/>
                    <a:pt x="6404" y="7722"/>
                    <a:pt x="6395" y="7721"/>
                  </a:cubicBezTo>
                  <a:cubicBezTo>
                    <a:pt x="4339" y="6076"/>
                    <a:pt x="466" y="2060"/>
                    <a:pt x="415" y="1313"/>
                  </a:cubicBezTo>
                  <a:cubicBezTo>
                    <a:pt x="350" y="1340"/>
                    <a:pt x="288" y="1378"/>
                    <a:pt x="237" y="1429"/>
                  </a:cubicBezTo>
                  <a:cubicBezTo>
                    <a:pt x="0" y="1665"/>
                    <a:pt x="1374" y="3297"/>
                    <a:pt x="2985" y="4945"/>
                  </a:cubicBezTo>
                  <a:cubicBezTo>
                    <a:pt x="3252" y="5222"/>
                    <a:pt x="3526" y="5497"/>
                    <a:pt x="3797" y="5764"/>
                  </a:cubicBezTo>
                  <a:lnTo>
                    <a:pt x="3801" y="5767"/>
                  </a:lnTo>
                  <a:lnTo>
                    <a:pt x="3886" y="5853"/>
                  </a:lnTo>
                  <a:lnTo>
                    <a:pt x="3893" y="5860"/>
                  </a:lnTo>
                  <a:lnTo>
                    <a:pt x="3979" y="5942"/>
                  </a:lnTo>
                  <a:lnTo>
                    <a:pt x="3986" y="5949"/>
                  </a:lnTo>
                  <a:lnTo>
                    <a:pt x="4071" y="6031"/>
                  </a:lnTo>
                  <a:lnTo>
                    <a:pt x="4078" y="6038"/>
                  </a:lnTo>
                  <a:lnTo>
                    <a:pt x="4164" y="6120"/>
                  </a:lnTo>
                  <a:lnTo>
                    <a:pt x="4167" y="6124"/>
                  </a:lnTo>
                  <a:cubicBezTo>
                    <a:pt x="4349" y="6298"/>
                    <a:pt x="4530" y="6470"/>
                    <a:pt x="4709" y="6634"/>
                  </a:cubicBezTo>
                  <a:lnTo>
                    <a:pt x="4794" y="6713"/>
                  </a:lnTo>
                  <a:lnTo>
                    <a:pt x="4805" y="6723"/>
                  </a:lnTo>
                  <a:lnTo>
                    <a:pt x="4880" y="6792"/>
                  </a:lnTo>
                  <a:lnTo>
                    <a:pt x="4894" y="6806"/>
                  </a:lnTo>
                  <a:lnTo>
                    <a:pt x="4966" y="6871"/>
                  </a:lnTo>
                  <a:lnTo>
                    <a:pt x="4983" y="6888"/>
                  </a:lnTo>
                  <a:lnTo>
                    <a:pt x="5051" y="6950"/>
                  </a:lnTo>
                  <a:lnTo>
                    <a:pt x="5068" y="6963"/>
                  </a:lnTo>
                  <a:lnTo>
                    <a:pt x="5134" y="7025"/>
                  </a:lnTo>
                  <a:lnTo>
                    <a:pt x="5154" y="7042"/>
                  </a:lnTo>
                  <a:lnTo>
                    <a:pt x="5219" y="7104"/>
                  </a:lnTo>
                  <a:lnTo>
                    <a:pt x="5236" y="7117"/>
                  </a:lnTo>
                  <a:lnTo>
                    <a:pt x="5308" y="7179"/>
                  </a:lnTo>
                  <a:lnTo>
                    <a:pt x="5319" y="7189"/>
                  </a:lnTo>
                  <a:lnTo>
                    <a:pt x="5397" y="7258"/>
                  </a:lnTo>
                  <a:lnTo>
                    <a:pt x="5401" y="7261"/>
                  </a:lnTo>
                  <a:cubicBezTo>
                    <a:pt x="5483" y="7333"/>
                    <a:pt x="5565" y="7405"/>
                    <a:pt x="5644" y="7477"/>
                  </a:cubicBezTo>
                  <a:lnTo>
                    <a:pt x="5651" y="7481"/>
                  </a:lnTo>
                  <a:lnTo>
                    <a:pt x="5720" y="7542"/>
                  </a:lnTo>
                  <a:lnTo>
                    <a:pt x="5740" y="7556"/>
                  </a:lnTo>
                  <a:lnTo>
                    <a:pt x="5798" y="7608"/>
                  </a:lnTo>
                  <a:lnTo>
                    <a:pt x="5819" y="7625"/>
                  </a:lnTo>
                  <a:lnTo>
                    <a:pt x="5870" y="7669"/>
                  </a:lnTo>
                  <a:lnTo>
                    <a:pt x="5894" y="7686"/>
                  </a:lnTo>
                  <a:lnTo>
                    <a:pt x="5946" y="7731"/>
                  </a:lnTo>
                  <a:lnTo>
                    <a:pt x="5970" y="7751"/>
                  </a:lnTo>
                  <a:lnTo>
                    <a:pt x="6018" y="7789"/>
                  </a:lnTo>
                  <a:lnTo>
                    <a:pt x="6045" y="7813"/>
                  </a:lnTo>
                  <a:lnTo>
                    <a:pt x="6090" y="7851"/>
                  </a:lnTo>
                  <a:lnTo>
                    <a:pt x="6114" y="7868"/>
                  </a:lnTo>
                  <a:lnTo>
                    <a:pt x="6162" y="7906"/>
                  </a:lnTo>
                  <a:lnTo>
                    <a:pt x="6186" y="7926"/>
                  </a:lnTo>
                  <a:lnTo>
                    <a:pt x="6230" y="7964"/>
                  </a:lnTo>
                  <a:lnTo>
                    <a:pt x="6254" y="7981"/>
                  </a:lnTo>
                  <a:lnTo>
                    <a:pt x="6306" y="8019"/>
                  </a:lnTo>
                  <a:lnTo>
                    <a:pt x="6319" y="8032"/>
                  </a:lnTo>
                  <a:lnTo>
                    <a:pt x="6384" y="8084"/>
                  </a:lnTo>
                  <a:lnTo>
                    <a:pt x="6449" y="8132"/>
                  </a:lnTo>
                  <a:lnTo>
                    <a:pt x="6460" y="8139"/>
                  </a:lnTo>
                  <a:lnTo>
                    <a:pt x="6511" y="8180"/>
                  </a:lnTo>
                  <a:lnTo>
                    <a:pt x="6532" y="8194"/>
                  </a:lnTo>
                  <a:lnTo>
                    <a:pt x="6573" y="8224"/>
                  </a:lnTo>
                  <a:lnTo>
                    <a:pt x="6597" y="8238"/>
                  </a:lnTo>
                  <a:lnTo>
                    <a:pt x="6631" y="8265"/>
                  </a:lnTo>
                  <a:lnTo>
                    <a:pt x="6655" y="8283"/>
                  </a:lnTo>
                  <a:lnTo>
                    <a:pt x="6689" y="8307"/>
                  </a:lnTo>
                  <a:lnTo>
                    <a:pt x="6713" y="8324"/>
                  </a:lnTo>
                  <a:lnTo>
                    <a:pt x="6744" y="8344"/>
                  </a:lnTo>
                  <a:lnTo>
                    <a:pt x="6768" y="8361"/>
                  </a:lnTo>
                  <a:lnTo>
                    <a:pt x="6799" y="8382"/>
                  </a:lnTo>
                  <a:lnTo>
                    <a:pt x="6823" y="8396"/>
                  </a:lnTo>
                  <a:lnTo>
                    <a:pt x="6850" y="8413"/>
                  </a:lnTo>
                  <a:lnTo>
                    <a:pt x="6874" y="8427"/>
                  </a:lnTo>
                  <a:lnTo>
                    <a:pt x="6902" y="8447"/>
                  </a:lnTo>
                  <a:lnTo>
                    <a:pt x="6922" y="8457"/>
                  </a:lnTo>
                  <a:lnTo>
                    <a:pt x="6950" y="8474"/>
                  </a:lnTo>
                  <a:lnTo>
                    <a:pt x="6970" y="8488"/>
                  </a:lnTo>
                  <a:lnTo>
                    <a:pt x="7001" y="8505"/>
                  </a:lnTo>
                  <a:lnTo>
                    <a:pt x="7015" y="8512"/>
                  </a:lnTo>
                  <a:lnTo>
                    <a:pt x="7053" y="8533"/>
                  </a:lnTo>
                  <a:lnTo>
                    <a:pt x="7059" y="8533"/>
                  </a:lnTo>
                  <a:lnTo>
                    <a:pt x="7101" y="8553"/>
                  </a:lnTo>
                  <a:lnTo>
                    <a:pt x="7111" y="8560"/>
                  </a:lnTo>
                  <a:lnTo>
                    <a:pt x="7138" y="8574"/>
                  </a:lnTo>
                  <a:lnTo>
                    <a:pt x="7155" y="8577"/>
                  </a:lnTo>
                  <a:lnTo>
                    <a:pt x="7176" y="8588"/>
                  </a:lnTo>
                  <a:lnTo>
                    <a:pt x="7190" y="8594"/>
                  </a:lnTo>
                  <a:lnTo>
                    <a:pt x="7210" y="8601"/>
                  </a:lnTo>
                  <a:lnTo>
                    <a:pt x="7224" y="8605"/>
                  </a:lnTo>
                  <a:lnTo>
                    <a:pt x="7244" y="8612"/>
                  </a:lnTo>
                  <a:lnTo>
                    <a:pt x="7258" y="8615"/>
                  </a:lnTo>
                  <a:lnTo>
                    <a:pt x="7272" y="8618"/>
                  </a:lnTo>
                  <a:lnTo>
                    <a:pt x="7286" y="8622"/>
                  </a:lnTo>
                  <a:lnTo>
                    <a:pt x="7358" y="8622"/>
                  </a:lnTo>
                  <a:lnTo>
                    <a:pt x="7371" y="8618"/>
                  </a:lnTo>
                  <a:lnTo>
                    <a:pt x="7378" y="8618"/>
                  </a:lnTo>
                  <a:lnTo>
                    <a:pt x="7388" y="8612"/>
                  </a:lnTo>
                  <a:lnTo>
                    <a:pt x="7395" y="8608"/>
                  </a:lnTo>
                  <a:cubicBezTo>
                    <a:pt x="7399" y="8605"/>
                    <a:pt x="7406" y="8601"/>
                    <a:pt x="7409" y="8598"/>
                  </a:cubicBezTo>
                  <a:cubicBezTo>
                    <a:pt x="7419" y="8591"/>
                    <a:pt x="7430" y="8581"/>
                    <a:pt x="7440" y="8570"/>
                  </a:cubicBezTo>
                  <a:lnTo>
                    <a:pt x="7447" y="8560"/>
                  </a:lnTo>
                  <a:cubicBezTo>
                    <a:pt x="7454" y="8550"/>
                    <a:pt x="7460" y="8543"/>
                    <a:pt x="7467" y="8529"/>
                  </a:cubicBezTo>
                  <a:lnTo>
                    <a:pt x="7474" y="8519"/>
                  </a:lnTo>
                  <a:cubicBezTo>
                    <a:pt x="7481" y="8509"/>
                    <a:pt x="7488" y="8495"/>
                    <a:pt x="7495" y="8485"/>
                  </a:cubicBezTo>
                  <a:lnTo>
                    <a:pt x="7501" y="8474"/>
                  </a:lnTo>
                  <a:cubicBezTo>
                    <a:pt x="7711" y="8070"/>
                    <a:pt x="7755" y="7135"/>
                    <a:pt x="7244" y="6322"/>
                  </a:cubicBezTo>
                  <a:cubicBezTo>
                    <a:pt x="6758" y="5551"/>
                    <a:pt x="6902" y="4513"/>
                    <a:pt x="7580" y="3831"/>
                  </a:cubicBezTo>
                  <a:lnTo>
                    <a:pt x="9133" y="2279"/>
                  </a:lnTo>
                  <a:cubicBezTo>
                    <a:pt x="9166" y="2243"/>
                    <a:pt x="9212" y="2225"/>
                    <a:pt x="9259" y="2225"/>
                  </a:cubicBezTo>
                  <a:cubicBezTo>
                    <a:pt x="9301" y="2225"/>
                    <a:pt x="9345" y="2241"/>
                    <a:pt x="9379" y="2272"/>
                  </a:cubicBezTo>
                  <a:lnTo>
                    <a:pt x="9499" y="2392"/>
                  </a:lnTo>
                  <a:cubicBezTo>
                    <a:pt x="9684" y="2576"/>
                    <a:pt x="9928" y="2668"/>
                    <a:pt x="10178" y="2668"/>
                  </a:cubicBezTo>
                  <a:cubicBezTo>
                    <a:pt x="10449" y="2668"/>
                    <a:pt x="10725" y="2561"/>
                    <a:pt x="10939" y="2347"/>
                  </a:cubicBezTo>
                  <a:cubicBezTo>
                    <a:pt x="11346" y="1940"/>
                    <a:pt x="11367" y="1295"/>
                    <a:pt x="10980" y="908"/>
                  </a:cubicBezTo>
                  <a:lnTo>
                    <a:pt x="10078" y="6"/>
                  </a:ln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02;p64">
              <a:extLst>
                <a:ext uri="{FF2B5EF4-FFF2-40B4-BE49-F238E27FC236}">
                  <a16:creationId xmlns:a16="http://schemas.microsoft.com/office/drawing/2014/main" id="{72FCC3E2-158C-4F69-97F7-D620553D1892}"/>
                </a:ext>
              </a:extLst>
            </p:cNvPr>
            <p:cNvSpPr/>
            <p:nvPr/>
          </p:nvSpPr>
          <p:spPr>
            <a:xfrm>
              <a:off x="4909377" y="4124023"/>
              <a:ext cx="138886" cy="133280"/>
            </a:xfrm>
            <a:custGeom>
              <a:avLst/>
              <a:gdLst/>
              <a:ahLst/>
              <a:cxnLst/>
              <a:rect l="l" t="t" r="r" b="b"/>
              <a:pathLst>
                <a:path w="5302" h="5088" extrusionOk="0">
                  <a:moveTo>
                    <a:pt x="1188" y="1"/>
                  </a:moveTo>
                  <a:cubicBezTo>
                    <a:pt x="917" y="1"/>
                    <a:pt x="640" y="108"/>
                    <a:pt x="429" y="322"/>
                  </a:cubicBezTo>
                  <a:cubicBezTo>
                    <a:pt x="17" y="730"/>
                    <a:pt x="0" y="1374"/>
                    <a:pt x="384" y="1761"/>
                  </a:cubicBezTo>
                  <a:lnTo>
                    <a:pt x="504" y="1881"/>
                  </a:lnTo>
                  <a:lnTo>
                    <a:pt x="3314" y="4691"/>
                  </a:lnTo>
                  <a:lnTo>
                    <a:pt x="3434" y="4811"/>
                  </a:lnTo>
                  <a:cubicBezTo>
                    <a:pt x="3620" y="4995"/>
                    <a:pt x="3865" y="5087"/>
                    <a:pt x="4116" y="5087"/>
                  </a:cubicBezTo>
                  <a:cubicBezTo>
                    <a:pt x="4386" y="5087"/>
                    <a:pt x="4661" y="4980"/>
                    <a:pt x="4873" y="4766"/>
                  </a:cubicBezTo>
                  <a:cubicBezTo>
                    <a:pt x="5284" y="4359"/>
                    <a:pt x="5301" y="3714"/>
                    <a:pt x="4918" y="3327"/>
                  </a:cubicBezTo>
                  <a:lnTo>
                    <a:pt x="1868" y="277"/>
                  </a:lnTo>
                  <a:cubicBezTo>
                    <a:pt x="1683" y="93"/>
                    <a:pt x="1438" y="1"/>
                    <a:pt x="1188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3;p64">
              <a:extLst>
                <a:ext uri="{FF2B5EF4-FFF2-40B4-BE49-F238E27FC236}">
                  <a16:creationId xmlns:a16="http://schemas.microsoft.com/office/drawing/2014/main" id="{489CD518-F7C2-465D-9C84-7DFEACA99403}"/>
                </a:ext>
              </a:extLst>
            </p:cNvPr>
            <p:cNvSpPr/>
            <p:nvPr/>
          </p:nvSpPr>
          <p:spPr>
            <a:xfrm>
              <a:off x="4910713" y="4146079"/>
              <a:ext cx="137550" cy="111303"/>
            </a:xfrm>
            <a:custGeom>
              <a:avLst/>
              <a:gdLst/>
              <a:ahLst/>
              <a:cxnLst/>
              <a:rect l="l" t="t" r="r" b="b"/>
              <a:pathLst>
                <a:path w="5251" h="4249" extrusionOk="0">
                  <a:moveTo>
                    <a:pt x="86" y="1"/>
                  </a:moveTo>
                  <a:lnTo>
                    <a:pt x="86" y="1"/>
                  </a:lnTo>
                  <a:cubicBezTo>
                    <a:pt x="1" y="330"/>
                    <a:pt x="97" y="679"/>
                    <a:pt x="333" y="923"/>
                  </a:cubicBezTo>
                  <a:lnTo>
                    <a:pt x="453" y="1042"/>
                  </a:lnTo>
                  <a:lnTo>
                    <a:pt x="3263" y="3852"/>
                  </a:lnTo>
                  <a:lnTo>
                    <a:pt x="3383" y="3969"/>
                  </a:lnTo>
                  <a:cubicBezTo>
                    <a:pt x="3569" y="4155"/>
                    <a:pt x="3816" y="4248"/>
                    <a:pt x="4067" y="4248"/>
                  </a:cubicBezTo>
                  <a:cubicBezTo>
                    <a:pt x="4337" y="4248"/>
                    <a:pt x="4612" y="4141"/>
                    <a:pt x="4826" y="3928"/>
                  </a:cubicBezTo>
                  <a:cubicBezTo>
                    <a:pt x="5233" y="3517"/>
                    <a:pt x="5250" y="2872"/>
                    <a:pt x="4867" y="2489"/>
                  </a:cubicBezTo>
                  <a:lnTo>
                    <a:pt x="4534" y="2153"/>
                  </a:lnTo>
                  <a:cubicBezTo>
                    <a:pt x="4486" y="2351"/>
                    <a:pt x="4383" y="2530"/>
                    <a:pt x="4243" y="2674"/>
                  </a:cubicBezTo>
                  <a:cubicBezTo>
                    <a:pt x="4029" y="2887"/>
                    <a:pt x="3753" y="2994"/>
                    <a:pt x="3482" y="2994"/>
                  </a:cubicBezTo>
                  <a:cubicBezTo>
                    <a:pt x="3232" y="2994"/>
                    <a:pt x="2986" y="2903"/>
                    <a:pt x="2800" y="2718"/>
                  </a:cubicBezTo>
                  <a:lnTo>
                    <a:pt x="2680" y="2598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04;p64">
              <a:extLst>
                <a:ext uri="{FF2B5EF4-FFF2-40B4-BE49-F238E27FC236}">
                  <a16:creationId xmlns:a16="http://schemas.microsoft.com/office/drawing/2014/main" id="{F1BBD6CD-0434-4791-91EB-28A8BAAD6766}"/>
                </a:ext>
              </a:extLst>
            </p:cNvPr>
            <p:cNvSpPr/>
            <p:nvPr/>
          </p:nvSpPr>
          <p:spPr>
            <a:xfrm>
              <a:off x="4664768" y="4118574"/>
              <a:ext cx="389520" cy="385328"/>
            </a:xfrm>
            <a:custGeom>
              <a:avLst/>
              <a:gdLst/>
              <a:ahLst/>
              <a:cxnLst/>
              <a:rect l="l" t="t" r="r" b="b"/>
              <a:pathLst>
                <a:path w="14870" h="14710" extrusionOk="0">
                  <a:moveTo>
                    <a:pt x="10528" y="420"/>
                  </a:moveTo>
                  <a:cubicBezTo>
                    <a:pt x="10725" y="420"/>
                    <a:pt x="10917" y="491"/>
                    <a:pt x="11062" y="636"/>
                  </a:cubicBezTo>
                  <a:lnTo>
                    <a:pt x="14108" y="3682"/>
                  </a:lnTo>
                  <a:cubicBezTo>
                    <a:pt x="14410" y="3987"/>
                    <a:pt x="14393" y="4501"/>
                    <a:pt x="14064" y="4827"/>
                  </a:cubicBezTo>
                  <a:cubicBezTo>
                    <a:pt x="13893" y="5000"/>
                    <a:pt x="13670" y="5086"/>
                    <a:pt x="13453" y="5086"/>
                  </a:cubicBezTo>
                  <a:cubicBezTo>
                    <a:pt x="13257" y="5086"/>
                    <a:pt x="13064" y="5015"/>
                    <a:pt x="12919" y="4872"/>
                  </a:cubicBezTo>
                  <a:lnTo>
                    <a:pt x="12799" y="4752"/>
                  </a:lnTo>
                  <a:lnTo>
                    <a:pt x="11322" y="3271"/>
                  </a:lnTo>
                  <a:cubicBezTo>
                    <a:pt x="11275" y="3221"/>
                    <a:pt x="11222" y="3200"/>
                    <a:pt x="11171" y="3200"/>
                  </a:cubicBezTo>
                  <a:cubicBezTo>
                    <a:pt x="11005" y="3200"/>
                    <a:pt x="10862" y="3418"/>
                    <a:pt x="11024" y="3569"/>
                  </a:cubicBezTo>
                  <a:lnTo>
                    <a:pt x="12241" y="4779"/>
                  </a:lnTo>
                  <a:lnTo>
                    <a:pt x="10709" y="6311"/>
                  </a:lnTo>
                  <a:cubicBezTo>
                    <a:pt x="10349" y="6671"/>
                    <a:pt x="10116" y="7137"/>
                    <a:pt x="10044" y="7640"/>
                  </a:cubicBezTo>
                  <a:cubicBezTo>
                    <a:pt x="9976" y="8134"/>
                    <a:pt x="10082" y="8634"/>
                    <a:pt x="10342" y="9059"/>
                  </a:cubicBezTo>
                  <a:cubicBezTo>
                    <a:pt x="10846" y="9858"/>
                    <a:pt x="10753" y="10769"/>
                    <a:pt x="10575" y="11040"/>
                  </a:cubicBezTo>
                  <a:cubicBezTo>
                    <a:pt x="10472" y="11009"/>
                    <a:pt x="10140" y="10858"/>
                    <a:pt x="9246" y="10101"/>
                  </a:cubicBezTo>
                  <a:cubicBezTo>
                    <a:pt x="8670" y="9614"/>
                    <a:pt x="7974" y="8973"/>
                    <a:pt x="7251" y="8271"/>
                  </a:cubicBezTo>
                  <a:lnTo>
                    <a:pt x="7104" y="8124"/>
                  </a:lnTo>
                  <a:lnTo>
                    <a:pt x="7053" y="8072"/>
                  </a:lnTo>
                  <a:cubicBezTo>
                    <a:pt x="6926" y="7945"/>
                    <a:pt x="6799" y="7819"/>
                    <a:pt x="6672" y="7692"/>
                  </a:cubicBezTo>
                  <a:lnTo>
                    <a:pt x="6617" y="7637"/>
                  </a:lnTo>
                  <a:lnTo>
                    <a:pt x="6473" y="7493"/>
                  </a:lnTo>
                  <a:cubicBezTo>
                    <a:pt x="5768" y="6770"/>
                    <a:pt x="5130" y="6074"/>
                    <a:pt x="4644" y="5499"/>
                  </a:cubicBezTo>
                  <a:cubicBezTo>
                    <a:pt x="3886" y="4604"/>
                    <a:pt x="3735" y="4272"/>
                    <a:pt x="3705" y="4169"/>
                  </a:cubicBezTo>
                  <a:cubicBezTo>
                    <a:pt x="3826" y="4089"/>
                    <a:pt x="4075" y="4027"/>
                    <a:pt x="4385" y="4027"/>
                  </a:cubicBezTo>
                  <a:cubicBezTo>
                    <a:pt x="4768" y="4027"/>
                    <a:pt x="5244" y="4122"/>
                    <a:pt x="5685" y="4399"/>
                  </a:cubicBezTo>
                  <a:cubicBezTo>
                    <a:pt x="6026" y="4610"/>
                    <a:pt x="6415" y="4721"/>
                    <a:pt x="6811" y="4721"/>
                  </a:cubicBezTo>
                  <a:cubicBezTo>
                    <a:pt x="6908" y="4721"/>
                    <a:pt x="7006" y="4714"/>
                    <a:pt x="7104" y="4700"/>
                  </a:cubicBezTo>
                  <a:cubicBezTo>
                    <a:pt x="7608" y="4628"/>
                    <a:pt x="8074" y="4395"/>
                    <a:pt x="8434" y="4035"/>
                  </a:cubicBezTo>
                  <a:lnTo>
                    <a:pt x="9965" y="2504"/>
                  </a:lnTo>
                  <a:lnTo>
                    <a:pt x="10099" y="2637"/>
                  </a:lnTo>
                  <a:cubicBezTo>
                    <a:pt x="10145" y="2688"/>
                    <a:pt x="10198" y="2709"/>
                    <a:pt x="10249" y="2709"/>
                  </a:cubicBezTo>
                  <a:cubicBezTo>
                    <a:pt x="10413" y="2709"/>
                    <a:pt x="10556" y="2492"/>
                    <a:pt x="10394" y="2343"/>
                  </a:cubicBezTo>
                  <a:lnTo>
                    <a:pt x="9993" y="1942"/>
                  </a:lnTo>
                  <a:lnTo>
                    <a:pt x="9873" y="1822"/>
                  </a:lnTo>
                  <a:cubicBezTo>
                    <a:pt x="9866" y="1811"/>
                    <a:pt x="9856" y="1805"/>
                    <a:pt x="9845" y="1794"/>
                  </a:cubicBezTo>
                  <a:cubicBezTo>
                    <a:pt x="9616" y="1537"/>
                    <a:pt x="9599" y="1147"/>
                    <a:pt x="9787" y="842"/>
                  </a:cubicBezTo>
                  <a:cubicBezTo>
                    <a:pt x="9821" y="783"/>
                    <a:pt x="9866" y="729"/>
                    <a:pt x="9917" y="677"/>
                  </a:cubicBezTo>
                  <a:cubicBezTo>
                    <a:pt x="10088" y="506"/>
                    <a:pt x="10311" y="420"/>
                    <a:pt x="10528" y="420"/>
                  </a:cubicBezTo>
                  <a:close/>
                  <a:moveTo>
                    <a:pt x="10525" y="0"/>
                  </a:moveTo>
                  <a:cubicBezTo>
                    <a:pt x="10201" y="0"/>
                    <a:pt x="9870" y="128"/>
                    <a:pt x="9616" y="382"/>
                  </a:cubicBezTo>
                  <a:cubicBezTo>
                    <a:pt x="9126" y="873"/>
                    <a:pt x="9109" y="1650"/>
                    <a:pt x="9575" y="2120"/>
                  </a:cubicBezTo>
                  <a:lnTo>
                    <a:pt x="9664" y="2209"/>
                  </a:lnTo>
                  <a:lnTo>
                    <a:pt x="8135" y="3741"/>
                  </a:lnTo>
                  <a:cubicBezTo>
                    <a:pt x="7767" y="4107"/>
                    <a:pt x="7280" y="4300"/>
                    <a:pt x="6802" y="4300"/>
                  </a:cubicBezTo>
                  <a:cubicBezTo>
                    <a:pt x="6488" y="4300"/>
                    <a:pt x="6178" y="4217"/>
                    <a:pt x="5908" y="4046"/>
                  </a:cubicBezTo>
                  <a:cubicBezTo>
                    <a:pt x="5459" y="3768"/>
                    <a:pt x="4942" y="3617"/>
                    <a:pt x="4417" y="3607"/>
                  </a:cubicBezTo>
                  <a:cubicBezTo>
                    <a:pt x="4411" y="3607"/>
                    <a:pt x="4404" y="3607"/>
                    <a:pt x="4397" y="3607"/>
                  </a:cubicBezTo>
                  <a:cubicBezTo>
                    <a:pt x="3946" y="3607"/>
                    <a:pt x="3551" y="3720"/>
                    <a:pt x="3365" y="3909"/>
                  </a:cubicBezTo>
                  <a:cubicBezTo>
                    <a:pt x="3173" y="4097"/>
                    <a:pt x="3314" y="4382"/>
                    <a:pt x="3472" y="4642"/>
                  </a:cubicBezTo>
                  <a:cubicBezTo>
                    <a:pt x="3619" y="4889"/>
                    <a:pt x="3859" y="5211"/>
                    <a:pt x="4181" y="5601"/>
                  </a:cubicBezTo>
                  <a:cubicBezTo>
                    <a:pt x="4654" y="6174"/>
                    <a:pt x="5284" y="6869"/>
                    <a:pt x="6001" y="7606"/>
                  </a:cubicBezTo>
                  <a:lnTo>
                    <a:pt x="4366" y="9241"/>
                  </a:lnTo>
                  <a:cubicBezTo>
                    <a:pt x="3783" y="9823"/>
                    <a:pt x="3221" y="10437"/>
                    <a:pt x="2694" y="11067"/>
                  </a:cubicBezTo>
                  <a:lnTo>
                    <a:pt x="124" y="14144"/>
                  </a:lnTo>
                  <a:cubicBezTo>
                    <a:pt x="0" y="14292"/>
                    <a:pt x="4" y="14491"/>
                    <a:pt x="124" y="14614"/>
                  </a:cubicBezTo>
                  <a:cubicBezTo>
                    <a:pt x="185" y="14676"/>
                    <a:pt x="268" y="14710"/>
                    <a:pt x="353" y="14710"/>
                  </a:cubicBezTo>
                  <a:cubicBezTo>
                    <a:pt x="442" y="14710"/>
                    <a:pt x="528" y="14676"/>
                    <a:pt x="596" y="14617"/>
                  </a:cubicBezTo>
                  <a:lnTo>
                    <a:pt x="3547" y="12154"/>
                  </a:lnTo>
                  <a:cubicBezTo>
                    <a:pt x="3703" y="12011"/>
                    <a:pt x="3572" y="11789"/>
                    <a:pt x="3404" y="11789"/>
                  </a:cubicBezTo>
                  <a:cubicBezTo>
                    <a:pt x="3363" y="11789"/>
                    <a:pt x="3319" y="11803"/>
                    <a:pt x="3276" y="11835"/>
                  </a:cubicBezTo>
                  <a:lnTo>
                    <a:pt x="1035" y="13706"/>
                  </a:lnTo>
                  <a:lnTo>
                    <a:pt x="3012" y="11335"/>
                  </a:lnTo>
                  <a:cubicBezTo>
                    <a:pt x="3533" y="10714"/>
                    <a:pt x="4085" y="10111"/>
                    <a:pt x="4657" y="9535"/>
                  </a:cubicBezTo>
                  <a:lnTo>
                    <a:pt x="6288" y="7908"/>
                  </a:lnTo>
                  <a:lnTo>
                    <a:pt x="6316" y="7932"/>
                  </a:lnTo>
                  <a:cubicBezTo>
                    <a:pt x="6395" y="8014"/>
                    <a:pt x="6477" y="8096"/>
                    <a:pt x="6559" y="8178"/>
                  </a:cubicBezTo>
                  <a:cubicBezTo>
                    <a:pt x="6641" y="8261"/>
                    <a:pt x="6727" y="8343"/>
                    <a:pt x="6809" y="8425"/>
                  </a:cubicBezTo>
                  <a:lnTo>
                    <a:pt x="6833" y="8449"/>
                  </a:lnTo>
                  <a:lnTo>
                    <a:pt x="5202" y="10080"/>
                  </a:lnTo>
                  <a:cubicBezTo>
                    <a:pt x="4894" y="10389"/>
                    <a:pt x="4575" y="10694"/>
                    <a:pt x="4253" y="10985"/>
                  </a:cubicBezTo>
                  <a:cubicBezTo>
                    <a:pt x="4099" y="11133"/>
                    <a:pt x="4234" y="11351"/>
                    <a:pt x="4398" y="11351"/>
                  </a:cubicBezTo>
                  <a:cubicBezTo>
                    <a:pt x="4443" y="11351"/>
                    <a:pt x="4490" y="11335"/>
                    <a:pt x="4534" y="11297"/>
                  </a:cubicBezTo>
                  <a:cubicBezTo>
                    <a:pt x="4863" y="10999"/>
                    <a:pt x="5185" y="10690"/>
                    <a:pt x="5500" y="10378"/>
                  </a:cubicBezTo>
                  <a:lnTo>
                    <a:pt x="7135" y="8744"/>
                  </a:lnTo>
                  <a:cubicBezTo>
                    <a:pt x="7872" y="9457"/>
                    <a:pt x="8567" y="10091"/>
                    <a:pt x="9139" y="10560"/>
                  </a:cubicBezTo>
                  <a:cubicBezTo>
                    <a:pt x="9530" y="10886"/>
                    <a:pt x="9852" y="11122"/>
                    <a:pt x="10096" y="11269"/>
                  </a:cubicBezTo>
                  <a:cubicBezTo>
                    <a:pt x="10267" y="11372"/>
                    <a:pt x="10452" y="11468"/>
                    <a:pt x="10610" y="11468"/>
                  </a:cubicBezTo>
                  <a:cubicBezTo>
                    <a:pt x="10695" y="11468"/>
                    <a:pt x="10774" y="11437"/>
                    <a:pt x="10832" y="11379"/>
                  </a:cubicBezTo>
                  <a:cubicBezTo>
                    <a:pt x="11024" y="11187"/>
                    <a:pt x="11137" y="10786"/>
                    <a:pt x="11134" y="10327"/>
                  </a:cubicBezTo>
                  <a:cubicBezTo>
                    <a:pt x="11124" y="9799"/>
                    <a:pt x="10973" y="9282"/>
                    <a:pt x="10695" y="8836"/>
                  </a:cubicBezTo>
                  <a:cubicBezTo>
                    <a:pt x="10267" y="8151"/>
                    <a:pt x="10394" y="7212"/>
                    <a:pt x="11000" y="6609"/>
                  </a:cubicBezTo>
                  <a:lnTo>
                    <a:pt x="12532" y="5077"/>
                  </a:lnTo>
                  <a:lnTo>
                    <a:pt x="12625" y="5166"/>
                  </a:lnTo>
                  <a:lnTo>
                    <a:pt x="12669" y="5207"/>
                  </a:lnTo>
                  <a:lnTo>
                    <a:pt x="12683" y="5221"/>
                  </a:lnTo>
                  <a:cubicBezTo>
                    <a:pt x="12693" y="5228"/>
                    <a:pt x="12703" y="5238"/>
                    <a:pt x="12714" y="5245"/>
                  </a:cubicBezTo>
                  <a:lnTo>
                    <a:pt x="12731" y="5259"/>
                  </a:lnTo>
                  <a:lnTo>
                    <a:pt x="12762" y="5283"/>
                  </a:lnTo>
                  <a:lnTo>
                    <a:pt x="12782" y="5297"/>
                  </a:lnTo>
                  <a:lnTo>
                    <a:pt x="12810" y="5317"/>
                  </a:lnTo>
                  <a:lnTo>
                    <a:pt x="12830" y="5331"/>
                  </a:lnTo>
                  <a:lnTo>
                    <a:pt x="12861" y="5348"/>
                  </a:lnTo>
                  <a:lnTo>
                    <a:pt x="12882" y="5358"/>
                  </a:lnTo>
                  <a:lnTo>
                    <a:pt x="12912" y="5375"/>
                  </a:lnTo>
                  <a:lnTo>
                    <a:pt x="12933" y="5386"/>
                  </a:lnTo>
                  <a:lnTo>
                    <a:pt x="12964" y="5399"/>
                  </a:lnTo>
                  <a:lnTo>
                    <a:pt x="12988" y="5410"/>
                  </a:lnTo>
                  <a:lnTo>
                    <a:pt x="13015" y="5423"/>
                  </a:lnTo>
                  <a:lnTo>
                    <a:pt x="13043" y="5430"/>
                  </a:lnTo>
                  <a:lnTo>
                    <a:pt x="13070" y="5444"/>
                  </a:lnTo>
                  <a:lnTo>
                    <a:pt x="13097" y="5451"/>
                  </a:lnTo>
                  <a:lnTo>
                    <a:pt x="13125" y="5461"/>
                  </a:lnTo>
                  <a:lnTo>
                    <a:pt x="13152" y="5468"/>
                  </a:lnTo>
                  <a:lnTo>
                    <a:pt x="13183" y="5475"/>
                  </a:lnTo>
                  <a:lnTo>
                    <a:pt x="13207" y="5478"/>
                  </a:lnTo>
                  <a:lnTo>
                    <a:pt x="13238" y="5485"/>
                  </a:lnTo>
                  <a:lnTo>
                    <a:pt x="13265" y="5488"/>
                  </a:lnTo>
                  <a:lnTo>
                    <a:pt x="13296" y="5495"/>
                  </a:lnTo>
                  <a:lnTo>
                    <a:pt x="13324" y="5495"/>
                  </a:lnTo>
                  <a:lnTo>
                    <a:pt x="13354" y="5499"/>
                  </a:lnTo>
                  <a:lnTo>
                    <a:pt x="13560" y="5499"/>
                  </a:lnTo>
                  <a:lnTo>
                    <a:pt x="13587" y="5495"/>
                  </a:lnTo>
                  <a:lnTo>
                    <a:pt x="13618" y="5492"/>
                  </a:lnTo>
                  <a:lnTo>
                    <a:pt x="13646" y="5488"/>
                  </a:lnTo>
                  <a:lnTo>
                    <a:pt x="13680" y="5482"/>
                  </a:lnTo>
                  <a:lnTo>
                    <a:pt x="13707" y="5478"/>
                  </a:lnTo>
                  <a:lnTo>
                    <a:pt x="13738" y="5471"/>
                  </a:lnTo>
                  <a:lnTo>
                    <a:pt x="13766" y="5464"/>
                  </a:lnTo>
                  <a:lnTo>
                    <a:pt x="13796" y="5454"/>
                  </a:lnTo>
                  <a:lnTo>
                    <a:pt x="13824" y="5447"/>
                  </a:lnTo>
                  <a:lnTo>
                    <a:pt x="13855" y="5437"/>
                  </a:lnTo>
                  <a:lnTo>
                    <a:pt x="13882" y="5427"/>
                  </a:lnTo>
                  <a:lnTo>
                    <a:pt x="13913" y="5416"/>
                  </a:lnTo>
                  <a:lnTo>
                    <a:pt x="13940" y="5406"/>
                  </a:lnTo>
                  <a:lnTo>
                    <a:pt x="13971" y="5392"/>
                  </a:lnTo>
                  <a:lnTo>
                    <a:pt x="13995" y="5379"/>
                  </a:lnTo>
                  <a:lnTo>
                    <a:pt x="14030" y="5365"/>
                  </a:lnTo>
                  <a:lnTo>
                    <a:pt x="14053" y="5351"/>
                  </a:lnTo>
                  <a:lnTo>
                    <a:pt x="14084" y="5334"/>
                  </a:lnTo>
                  <a:lnTo>
                    <a:pt x="14108" y="5321"/>
                  </a:lnTo>
                  <a:lnTo>
                    <a:pt x="14139" y="5300"/>
                  </a:lnTo>
                  <a:lnTo>
                    <a:pt x="14160" y="5286"/>
                  </a:lnTo>
                  <a:lnTo>
                    <a:pt x="14191" y="5266"/>
                  </a:lnTo>
                  <a:lnTo>
                    <a:pt x="14211" y="5252"/>
                  </a:lnTo>
                  <a:lnTo>
                    <a:pt x="14245" y="5225"/>
                  </a:lnTo>
                  <a:lnTo>
                    <a:pt x="14263" y="5211"/>
                  </a:lnTo>
                  <a:cubicBezTo>
                    <a:pt x="14273" y="5201"/>
                    <a:pt x="14287" y="5190"/>
                    <a:pt x="14297" y="5183"/>
                  </a:cubicBezTo>
                  <a:lnTo>
                    <a:pt x="14314" y="5170"/>
                  </a:lnTo>
                  <a:cubicBezTo>
                    <a:pt x="14328" y="5153"/>
                    <a:pt x="14345" y="5139"/>
                    <a:pt x="14358" y="5122"/>
                  </a:cubicBezTo>
                  <a:cubicBezTo>
                    <a:pt x="14852" y="4635"/>
                    <a:pt x="14869" y="3854"/>
                    <a:pt x="14403" y="3388"/>
                  </a:cubicBezTo>
                  <a:lnTo>
                    <a:pt x="11353" y="338"/>
                  </a:lnTo>
                  <a:cubicBezTo>
                    <a:pt x="11128" y="112"/>
                    <a:pt x="10829" y="0"/>
                    <a:pt x="10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1AF0BB-3C40-4EAE-8660-BD977B7C3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5" y="-1"/>
            <a:ext cx="12213292" cy="68678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112" cy="3294354"/>
          </a:xfrm>
        </p:spPr>
        <p:txBody>
          <a:bodyPr>
            <a:noAutofit/>
          </a:bodyPr>
          <a:lstStyle/>
          <a:p>
            <a:r>
              <a:rPr lang="sr-Cyrl-RS" sz="5400" dirty="0">
                <a:solidFill>
                  <a:schemeClr val="bg1">
                    <a:lumMod val="50000"/>
                  </a:schemeClr>
                </a:solidFill>
              </a:rPr>
              <a:t>Којим секторима послује предузеће?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E23D7B1-E351-485D-8622-72B0FEF75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169325"/>
              </p:ext>
            </p:extLst>
          </p:nvPr>
        </p:nvGraphicFramePr>
        <p:xfrm>
          <a:off x="4367815" y="621437"/>
          <a:ext cx="7039991" cy="593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20000"/>
                <a:lumOff val="80000"/>
              </a:schemeClr>
            </a:gs>
            <a:gs pos="62000">
              <a:schemeClr val="bg2">
                <a:lumMod val="90000"/>
              </a:schemeClr>
            </a:gs>
            <a:gs pos="7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19" y="556323"/>
            <a:ext cx="6120881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ужитком правимо, а с љубављу нудимо следеће: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5940" y="2497595"/>
            <a:ext cx="8888193" cy="4114801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sr-Latn-RS" sz="2400" dirty="0"/>
              <a:t>Milka dark </a:t>
            </a:r>
            <a:r>
              <a:rPr lang="sr-Cyrl-RS" sz="2400" dirty="0"/>
              <a:t>чоколада 		</a:t>
            </a:r>
            <a:r>
              <a:rPr lang="sr-Latn-RS" sz="2400" dirty="0"/>
              <a:t>	</a:t>
            </a:r>
            <a:r>
              <a:rPr lang="sr-Cyrl-RS" sz="2400" dirty="0"/>
              <a:t>200 дин / ком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sr-Latn-RS" sz="2400" dirty="0"/>
              <a:t>Milka </a:t>
            </a:r>
            <a:r>
              <a:rPr lang="sr-Cyrl-RS" sz="2400" dirty="0"/>
              <a:t>са лешницима 		</a:t>
            </a:r>
            <a:r>
              <a:rPr lang="sr-Latn-RS" sz="2400" dirty="0"/>
              <a:t>	</a:t>
            </a:r>
            <a:r>
              <a:rPr lang="sr-Cyrl-RS" sz="2400" dirty="0"/>
              <a:t>210 дин / ком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sr-Latn-RS" sz="2400" dirty="0"/>
              <a:t>Milka </a:t>
            </a:r>
            <a:r>
              <a:rPr lang="sr-Cyrl-RS" sz="2400" dirty="0"/>
              <a:t>млечна чоколада 		190 дин / ком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sr-Cyrl-RS" sz="2400" dirty="0"/>
              <a:t>Најлепше жеље са кексомн 	180 дин / ком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sr-Cyrl-RS" sz="2400" dirty="0"/>
              <a:t>Најлепше жеље са јагодом 	</a:t>
            </a:r>
            <a:r>
              <a:rPr lang="sr-Latn-RS" sz="2400" dirty="0"/>
              <a:t>	</a:t>
            </a:r>
            <a:r>
              <a:rPr lang="sr-Cyrl-RS" sz="2400" dirty="0"/>
              <a:t>180 дин / ком</a:t>
            </a:r>
          </a:p>
          <a:p>
            <a:pPr marL="502920" indent="-457200">
              <a:buAutoNum type="arabicPeriod"/>
            </a:pPr>
            <a:endParaRPr lang="en-US" sz="2400" dirty="0"/>
          </a:p>
          <a:p>
            <a:pPr marL="45720" indent="0">
              <a:buNone/>
            </a:pPr>
            <a:r>
              <a:rPr lang="sr-Cyrl-RS" sz="2400" dirty="0"/>
              <a:t>					Продајна цена</a:t>
            </a:r>
            <a:r>
              <a:rPr lang="en-US" sz="2400" dirty="0"/>
              <a:t> je</a:t>
            </a:r>
            <a:r>
              <a:rPr lang="sr-Cyrl-RS" sz="2400" dirty="0"/>
              <a:t> са ПДВом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2000">
              <a:schemeClr val="accent2">
                <a:lumMod val="40000"/>
                <a:lumOff val="60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3600" dirty="0"/>
              <a:t>Two </a:t>
            </a:r>
            <a:r>
              <a:rPr lang="sr-Latn-RS" sz="3600" dirty="0"/>
              <a:t>Milka dark </a:t>
            </a:r>
            <a:r>
              <a:rPr lang="sr-Cyrl-RS" sz="3600" dirty="0"/>
              <a:t>чоколада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32170-2774-41F2-B3D5-9BDC2E4E3A92}"/>
              </a:ext>
            </a:extLst>
          </p:cNvPr>
          <p:cNvSpPr txBox="1"/>
          <p:nvPr/>
        </p:nvSpPr>
        <p:spPr>
          <a:xfrm>
            <a:off x="1524000" y="2044005"/>
            <a:ext cx="9999545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RS" sz="2800" dirty="0"/>
              <a:t>По повољној цени од 200 динара, ваше срце, а и ваш стомак ће бити испуњени са 300</a:t>
            </a:r>
            <a:r>
              <a:rPr lang="sr-Latn-RS" sz="2800" dirty="0"/>
              <a:t>g</a:t>
            </a:r>
            <a:r>
              <a:rPr lang="sr-Cyrl-RS" sz="2800" dirty="0"/>
              <a:t> наше укусне </a:t>
            </a:r>
            <a:r>
              <a:rPr lang="sr-Latn-RS" sz="2800" dirty="0"/>
              <a:t>milka dark </a:t>
            </a:r>
            <a:r>
              <a:rPr lang="sr-Cyrl-RS" sz="2800" dirty="0"/>
              <a:t>чоколаде.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7AFCC-8ED6-4733-969B-B88BE4D40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34174" r="9899" b="36117"/>
          <a:stretch/>
        </p:blipFill>
        <p:spPr>
          <a:xfrm>
            <a:off x="3125104" y="4075011"/>
            <a:ext cx="5767066" cy="163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6C5EFBB-D56E-4564-A3BF-30975329212C}"/>
              </a:ext>
            </a:extLst>
          </p:cNvPr>
          <p:cNvSpPr txBox="1">
            <a:spLocks/>
          </p:cNvSpPr>
          <p:nvPr/>
        </p:nvSpPr>
        <p:spPr>
          <a:xfrm>
            <a:off x="1484310" y="942537"/>
            <a:ext cx="10018713" cy="9143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Milka </a:t>
            </a:r>
            <a:r>
              <a:rPr lang="sr-Cyrl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лешницима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FD0CF7-77E5-42C3-BC85-8BF6B598467A}"/>
              </a:ext>
            </a:extLst>
          </p:cNvPr>
          <p:cNvSpPr txBox="1">
            <a:spLocks/>
          </p:cNvSpPr>
          <p:nvPr/>
        </p:nvSpPr>
        <p:spPr>
          <a:xfrm>
            <a:off x="1484310" y="1856936"/>
            <a:ext cx="10536055" cy="1752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dirty="0"/>
              <a:t>За јело и тело, представљамо вам </a:t>
            </a:r>
            <a:r>
              <a:rPr lang="sr-Latn-RS" sz="2800" dirty="0"/>
              <a:t>Milka</a:t>
            </a:r>
            <a:r>
              <a:rPr lang="sr-Cyrl-RS" sz="2800" dirty="0"/>
              <a:t> чоколаду са комадићима лешника 300</a:t>
            </a:r>
            <a:r>
              <a:rPr lang="sr-Latn-RS" sz="2800" dirty="0"/>
              <a:t>g </a:t>
            </a:r>
            <a:r>
              <a:rPr lang="sr-Cyrl-RS" sz="2800" dirty="0"/>
              <a:t>по савршеној цени од 210 динара.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378755-A1A5-493F-8BA1-0FF1C4583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47064" r="11964" b="22946"/>
          <a:stretch/>
        </p:blipFill>
        <p:spPr>
          <a:xfrm>
            <a:off x="2874721" y="4162863"/>
            <a:ext cx="5924548" cy="1752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4B9F9E-A692-4115-B436-E2D00E47CD15}"/>
              </a:ext>
            </a:extLst>
          </p:cNvPr>
          <p:cNvSpPr txBox="1">
            <a:spLocks/>
          </p:cNvSpPr>
          <p:nvPr/>
        </p:nvSpPr>
        <p:spPr>
          <a:xfrm>
            <a:off x="1382065" y="1048041"/>
            <a:ext cx="10018713" cy="677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/>
              <a:t>Milka </a:t>
            </a:r>
            <a:r>
              <a:rPr lang="sr-Cyrl-RS" sz="3600" dirty="0"/>
              <a:t>млечна чоколада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56920-3E4D-48BE-8382-F9A55B53B97C}"/>
              </a:ext>
            </a:extLst>
          </p:cNvPr>
          <p:cNvSpPr txBox="1">
            <a:spLocks/>
          </p:cNvSpPr>
          <p:nvPr/>
        </p:nvSpPr>
        <p:spPr>
          <a:xfrm>
            <a:off x="1382065" y="1882595"/>
            <a:ext cx="10018713" cy="13786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dirty="0"/>
              <a:t>Представљамо вам </a:t>
            </a:r>
            <a:r>
              <a:rPr lang="sr-Latn-RS" sz="2800" dirty="0"/>
              <a:t>Milku</a:t>
            </a:r>
            <a:r>
              <a:rPr lang="sr-Cyrl-RS" sz="2800" dirty="0"/>
              <a:t> млечну чоколаду богату млечним пуњењем који остварује задовољство у вама, 300</a:t>
            </a:r>
            <a:r>
              <a:rPr lang="sr-Latn-RS" sz="2800" dirty="0"/>
              <a:t>g</a:t>
            </a:r>
            <a:r>
              <a:rPr lang="sr-Cyrl-RS" sz="2800" dirty="0"/>
              <a:t> по цени од 190 динара.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DF522-07A2-4BEC-A847-78E82D9B7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36885" r="8135" b="36695"/>
          <a:stretch/>
        </p:blipFill>
        <p:spPr>
          <a:xfrm>
            <a:off x="2651463" y="4178788"/>
            <a:ext cx="6266743" cy="19606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A64A-13BD-4C39-A8DD-3EA811E46510}"/>
              </a:ext>
            </a:extLst>
          </p:cNvPr>
          <p:cNvSpPr txBox="1">
            <a:spLocks/>
          </p:cNvSpPr>
          <p:nvPr/>
        </p:nvSpPr>
        <p:spPr>
          <a:xfrm>
            <a:off x="765220" y="843232"/>
            <a:ext cx="10018713" cy="17525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Најлепше жеље са кексом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7445-4818-47AD-B385-458C2FB645E8}"/>
              </a:ext>
            </a:extLst>
          </p:cNvPr>
          <p:cNvSpPr txBox="1">
            <a:spLocks/>
          </p:cNvSpPr>
          <p:nvPr/>
        </p:nvSpPr>
        <p:spPr>
          <a:xfrm>
            <a:off x="525521" y="1864312"/>
            <a:ext cx="10018713" cy="14630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/>
              <a:t>За свако ваше хрскаво уживање ту су Најлепше жеље са кексом, 280</a:t>
            </a:r>
            <a:r>
              <a:rPr lang="sr-Latn-RS" sz="2800"/>
              <a:t>g </a:t>
            </a:r>
            <a:r>
              <a:rPr lang="sr-Cyrl-RS" sz="2800"/>
              <a:t>по цени од 180 динара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3A00B-5362-4FDC-8945-5FDE2214B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" t="35555" r="1701" b="1"/>
          <a:stretch/>
        </p:blipFill>
        <p:spPr>
          <a:xfrm>
            <a:off x="4602312" y="2931944"/>
            <a:ext cx="6105378" cy="33915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644">
              <a:srgbClr val="BDE7E7"/>
            </a:gs>
            <a:gs pos="0">
              <a:schemeClr val="accent1">
                <a:lumMod val="20000"/>
                <a:lumOff val="80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9BEF91-4CCA-4C7B-936D-7C4CC97F5C01}"/>
              </a:ext>
            </a:extLst>
          </p:cNvPr>
          <p:cNvSpPr txBox="1">
            <a:spLocks/>
          </p:cNvSpPr>
          <p:nvPr/>
        </p:nvSpPr>
        <p:spPr>
          <a:xfrm>
            <a:off x="596544" y="796439"/>
            <a:ext cx="10018713" cy="17525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Најлепше жеље са јагодом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02648F-1970-4338-866A-3C8244702BA2}"/>
              </a:ext>
            </a:extLst>
          </p:cNvPr>
          <p:cNvSpPr txBox="1">
            <a:spLocks/>
          </p:cNvSpPr>
          <p:nvPr/>
        </p:nvSpPr>
        <p:spPr>
          <a:xfrm>
            <a:off x="392356" y="1784251"/>
            <a:ext cx="10018713" cy="13082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/>
              <a:t>Наше јагодичасто </a:t>
            </a:r>
            <a:r>
              <a:rPr lang="sr-Cyrl-RS" sz="2800" dirty="0"/>
              <a:t>царство вам нуди Најлепше жеље са јагодом од 280</a:t>
            </a:r>
            <a:r>
              <a:rPr lang="sr-Latn-RS" sz="2800" dirty="0"/>
              <a:t>g</a:t>
            </a:r>
            <a:r>
              <a:rPr lang="sr-Cyrl-RS" sz="2800" dirty="0"/>
              <a:t> по повољној цени од 180 динара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B47D5-58F7-419A-BDFE-6CCDC3C2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33" y="501645"/>
            <a:ext cx="6618371" cy="56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66BB660FAA6439CE73486866A7654" ma:contentTypeVersion="13" ma:contentTypeDescription="Create a new document." ma:contentTypeScope="" ma:versionID="b9cc4a36868a38bf8fdd5d23d7638ad2">
  <xsd:schema xmlns:xsd="http://www.w3.org/2001/XMLSchema" xmlns:xs="http://www.w3.org/2001/XMLSchema" xmlns:p="http://schemas.microsoft.com/office/2006/metadata/properties" xmlns:ns3="96535c55-2df3-4a43-95b4-02edacf3c9e7" xmlns:ns4="02027238-9ca6-4c5c-b023-9bca5735d363" targetNamespace="http://schemas.microsoft.com/office/2006/metadata/properties" ma:root="true" ma:fieldsID="8db12a012abca5c8ead73209a89eb7bb" ns3:_="" ns4:_="">
    <xsd:import namespace="96535c55-2df3-4a43-95b4-02edacf3c9e7"/>
    <xsd:import namespace="02027238-9ca6-4c5c-b023-9bca5735d3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35c55-2df3-4a43-95b4-02edacf3c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27238-9ca6-4c5c-b023-9bca5735d3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428585-A7BA-4109-AE4C-7C2E0D76D8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0A08C-8BBA-49D3-9725-7DF14D5A9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535c55-2df3-4a43-95b4-02edacf3c9e7"/>
    <ds:schemaRef ds:uri="02027238-9ca6-4c5c-b023-9bca5735d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21EF9-5F68-41E3-9C52-494CEB69253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2027238-9ca6-4c5c-b023-9bca5735d363"/>
    <ds:schemaRef ds:uri="96535c55-2df3-4a43-95b4-02edacf3c9e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94</TotalTime>
  <Words>276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Schoolbook</vt:lpstr>
      <vt:lpstr>FLOWERS 16X9</vt:lpstr>
      <vt:lpstr>ТРГОВИНА НА ВЕЛИКО  ШЕЋЕРОМ, ЧОКОЛАДОМ И СЛАТКИШИМА </vt:lpstr>
      <vt:lpstr>О нашем слатком пословању♡</vt:lpstr>
      <vt:lpstr>Којим секторима послује предузеће?</vt:lpstr>
      <vt:lpstr>С ужитком правимо, а с љубављу нудимо следеће:</vt:lpstr>
      <vt:lpstr>Two Milka dark чоколада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ТРГОВИНА НА ВЕЛИКО  ШЕЋЕРОМ, ЧОКОЛАДОМ И СЛАТКИШИМА</dc:title>
  <dc:creator>Stefan Raičević</dc:creator>
  <cp:lastModifiedBy>Stefan Raičević</cp:lastModifiedBy>
  <cp:revision>5</cp:revision>
  <dcterms:created xsi:type="dcterms:W3CDTF">2022-04-14T14:10:41Z</dcterms:created>
  <dcterms:modified xsi:type="dcterms:W3CDTF">2022-04-21T09:20:02Z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0x01010023C66BB660FAA6439CE73486866A7654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