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1" y="429297"/>
            <a:ext cx="8676222" cy="3200400"/>
          </a:xfrm>
        </p:spPr>
        <p:txBody>
          <a:bodyPr>
            <a:normAutofit/>
          </a:bodyPr>
          <a:lstStyle/>
          <a:p>
            <a:r>
              <a:rPr lang="sr-Cyrl-RS" sz="5400" dirty="0" smtClean="0"/>
              <a:t>Каталог предузећа</a:t>
            </a:r>
            <a:br>
              <a:rPr lang="sr-Cyrl-RS" sz="5400" dirty="0" smtClean="0"/>
            </a:br>
            <a:r>
              <a:rPr lang="sr-Cyrl-RS" sz="5400" dirty="0" smtClean="0"/>
              <a:t>„техно плус“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51" y="3886200"/>
            <a:ext cx="9491729" cy="23729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r-Cyrl-RS" dirty="0" smtClean="0"/>
              <a:t>ВПД „Техно плус“</a:t>
            </a:r>
          </a:p>
          <a:p>
            <a:pPr algn="l"/>
            <a:r>
              <a:rPr lang="sr-Cyrl-RS" dirty="0" smtClean="0"/>
              <a:t> Трговина на велико, рачунарима, рачунарском опремом и софтверима</a:t>
            </a:r>
          </a:p>
          <a:p>
            <a:pPr algn="l"/>
            <a:r>
              <a:rPr lang="sr-Cyrl-RS" dirty="0" smtClean="0"/>
              <a:t>17500 Врање, Есперанто бб </a:t>
            </a:r>
          </a:p>
          <a:p>
            <a:pPr algn="l"/>
            <a:r>
              <a:rPr lang="sr-Cyrl-RS" dirty="0" smtClean="0"/>
              <a:t>Матични број: 02122ххх</a:t>
            </a:r>
          </a:p>
          <a:p>
            <a:pPr algn="l"/>
            <a:r>
              <a:rPr lang="sr-Cyrl-RS" dirty="0" smtClean="0"/>
              <a:t>ПИБ: 100114ххх</a:t>
            </a:r>
          </a:p>
          <a:p>
            <a:pPr algn="l"/>
            <a:r>
              <a:rPr lang="sr-Cyrl-RS" dirty="0" smtClean="0"/>
              <a:t>Текући рачун: 200-002182-00</a:t>
            </a:r>
          </a:p>
          <a:p>
            <a:pPr algn="l"/>
            <a:r>
              <a:rPr lang="en-US" dirty="0" smtClean="0"/>
              <a:t>email</a:t>
            </a:r>
            <a:r>
              <a:rPr lang="sr-Cyrl-RS" dirty="0" smtClean="0"/>
              <a:t>: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4695" y="5756857"/>
            <a:ext cx="332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tehnoplus2021@gmail.com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165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04" y="215522"/>
            <a:ext cx="3066849" cy="23006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2516130"/>
            <a:ext cx="2610118" cy="2261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56845" y="2975020"/>
            <a:ext cx="508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Меморија „</a:t>
            </a:r>
            <a:r>
              <a:rPr lang="en-US" dirty="0" err="1" smtClean="0"/>
              <a:t>Sandisk</a:t>
            </a:r>
            <a:r>
              <a:rPr lang="sr-Cyrl-RS" dirty="0" smtClean="0"/>
              <a:t>“ 16</a:t>
            </a:r>
            <a:r>
              <a:rPr lang="en-US" dirty="0" err="1" smtClean="0"/>
              <a:t>gb</a:t>
            </a:r>
            <a:r>
              <a:rPr lang="sr-Cyrl-RS" dirty="0" smtClean="0"/>
              <a:t> </a:t>
            </a:r>
          </a:p>
          <a:p>
            <a:r>
              <a:rPr lang="sr-Cyrl-RS" dirty="0" smtClean="0"/>
              <a:t>Цена без ПДВ – а: 2.084,06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87900" y="765661"/>
            <a:ext cx="332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USB микрофон „ТRUST“</a:t>
            </a:r>
            <a:br>
              <a:rPr lang="ru-RU" dirty="0"/>
            </a:br>
            <a:r>
              <a:rPr lang="ru-RU" dirty="0"/>
              <a:t>ЦЕНА БЕЗ ПДВ – </a:t>
            </a:r>
            <a:r>
              <a:rPr lang="ru-RU" dirty="0" smtClean="0"/>
              <a:t>а: </a:t>
            </a:r>
            <a:r>
              <a:rPr lang="ru-RU" dirty="0"/>
              <a:t>3.763,66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04" y="4404575"/>
            <a:ext cx="2731159" cy="22321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06085" y="5520626"/>
            <a:ext cx="330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Штампач „</a:t>
            </a:r>
            <a:r>
              <a:rPr lang="en-US" dirty="0" smtClean="0"/>
              <a:t>Canon</a:t>
            </a:r>
            <a:r>
              <a:rPr lang="sr-Cyrl-RS" dirty="0" smtClean="0"/>
              <a:t>“</a:t>
            </a:r>
          </a:p>
          <a:p>
            <a:r>
              <a:rPr lang="sr-Cyrl-RS" dirty="0" smtClean="0"/>
              <a:t>Цена без ПДВ-а: 7.500,00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4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2" y="265089"/>
            <a:ext cx="2459865" cy="2459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3352" y="1033356"/>
            <a:ext cx="392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Камера за рачунар „</a:t>
            </a:r>
            <a:r>
              <a:rPr lang="en-US" dirty="0" smtClean="0"/>
              <a:t>Canyon</a:t>
            </a:r>
            <a:r>
              <a:rPr lang="sr-Cyrl-RS" dirty="0" smtClean="0"/>
              <a:t>“</a:t>
            </a:r>
          </a:p>
          <a:p>
            <a:r>
              <a:rPr lang="sr-Cyrl-RS" dirty="0" smtClean="0"/>
              <a:t>Цена без ПДВ – а: 2.200,00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352111"/>
            <a:ext cx="2562896" cy="2477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0479" y="3488980"/>
            <a:ext cx="39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Слушалице за компјутер </a:t>
            </a:r>
            <a:r>
              <a:rPr lang="en-US" dirty="0" smtClean="0"/>
              <a:t>K5- pro</a:t>
            </a:r>
          </a:p>
          <a:p>
            <a:r>
              <a:rPr lang="sr-Cyrl-RS" dirty="0" smtClean="0"/>
              <a:t>Цена без ПДВ – а: 1.500,00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78" y="4171681"/>
            <a:ext cx="2552432" cy="2552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8513" y="5667606"/>
            <a:ext cx="3587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Звучници за компјутер</a:t>
            </a:r>
            <a:r>
              <a:rPr lang="en-US" dirty="0" smtClean="0"/>
              <a:t> </a:t>
            </a:r>
            <a:r>
              <a:rPr lang="sr-Cyrl-RS" dirty="0" smtClean="0"/>
              <a:t>„</a:t>
            </a:r>
            <a:r>
              <a:rPr lang="en-US" dirty="0" smtClean="0"/>
              <a:t>click</a:t>
            </a:r>
            <a:r>
              <a:rPr lang="sr-Cyrl-RS" dirty="0" smtClean="0"/>
              <a:t>“</a:t>
            </a:r>
          </a:p>
          <a:p>
            <a:r>
              <a:rPr lang="sr-Cyrl-RS" dirty="0" smtClean="0"/>
              <a:t>Цена без ПДВ –а : 1.000,00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0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09" y="411319"/>
            <a:ext cx="2408349" cy="2408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2755" y="1292327"/>
            <a:ext cx="309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</a:t>
            </a:r>
            <a:r>
              <a:rPr lang="sr-Cyrl-RS" dirty="0" smtClean="0"/>
              <a:t> каблови</a:t>
            </a:r>
          </a:p>
          <a:p>
            <a:r>
              <a:rPr lang="sr-Cyrl-RS" dirty="0" smtClean="0"/>
              <a:t>Цена без ПДВ-а: 250,00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8" y="2128232"/>
            <a:ext cx="2640169" cy="2640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2755" y="3373486"/>
            <a:ext cx="330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Монитор „</a:t>
            </a:r>
            <a:r>
              <a:rPr lang="en-US" dirty="0" err="1" smtClean="0"/>
              <a:t>IIyama</a:t>
            </a:r>
            <a:r>
              <a:rPr lang="sr-Cyrl-RS" dirty="0" smtClean="0"/>
              <a:t>“</a:t>
            </a:r>
          </a:p>
          <a:p>
            <a:r>
              <a:rPr lang="sr-Cyrl-RS" dirty="0" smtClean="0"/>
              <a:t>Цена без ПДВ –а: 25.000,00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78806" y="5454646"/>
            <a:ext cx="347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Тастатура „</a:t>
            </a:r>
            <a:r>
              <a:rPr lang="en-US" dirty="0" smtClean="0"/>
              <a:t>JETION DKB009</a:t>
            </a:r>
            <a:r>
              <a:rPr lang="sr-Cyrl-RS" dirty="0" smtClean="0"/>
              <a:t>“</a:t>
            </a:r>
          </a:p>
          <a:p>
            <a:r>
              <a:rPr lang="sr-Cyrl-RS" dirty="0" smtClean="0"/>
              <a:t>Цена без ПДВ-а: 5.000,00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63" y="4569538"/>
            <a:ext cx="4045039" cy="21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03" y="758289"/>
            <a:ext cx="3345287" cy="2437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4867" y="1931831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Миш </a:t>
            </a:r>
          </a:p>
          <a:p>
            <a:r>
              <a:rPr lang="sr-Cyrl-RS" dirty="0" smtClean="0"/>
              <a:t>Цена без ПДВ – а: 2.500,00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4" y="3733263"/>
            <a:ext cx="3530957" cy="2648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8524" y="4481849"/>
            <a:ext cx="333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Компјутер „</a:t>
            </a:r>
            <a:r>
              <a:rPr lang="en-US" dirty="0" smtClean="0"/>
              <a:t>INTEL CORE</a:t>
            </a:r>
            <a:r>
              <a:rPr lang="sr-Cyrl-RS" dirty="0" smtClean="0"/>
              <a:t>“</a:t>
            </a:r>
          </a:p>
          <a:p>
            <a:r>
              <a:rPr lang="sr-Cyrl-RS" dirty="0" smtClean="0"/>
              <a:t>Цена без ПДВ – а: 45.00,00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6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109</TotalTime>
  <Words>152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Каталог предузећа „техно плус“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предузећа „техно плус“</dc:title>
  <dc:creator>FA-ucenik08</dc:creator>
  <cp:lastModifiedBy>FA-ucenik08</cp:lastModifiedBy>
  <cp:revision>9</cp:revision>
  <dcterms:created xsi:type="dcterms:W3CDTF">2022-04-19T16:12:51Z</dcterms:created>
  <dcterms:modified xsi:type="dcterms:W3CDTF">2022-04-19T18:02:34Z</dcterms:modified>
</cp:coreProperties>
</file>