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7EE0-2DBE-4CB0-92B6-4D2AF6902F08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DDBC-38EF-4885-AEC4-F83E32547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273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7EE0-2DBE-4CB0-92B6-4D2AF6902F08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DDBC-38EF-4885-AEC4-F83E32547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40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7EE0-2DBE-4CB0-92B6-4D2AF6902F08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DDBC-38EF-4885-AEC4-F83E325474A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78778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7EE0-2DBE-4CB0-92B6-4D2AF6902F08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DDBC-38EF-4885-AEC4-F83E32547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573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7EE0-2DBE-4CB0-92B6-4D2AF6902F08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DDBC-38EF-4885-AEC4-F83E325474A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32480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7EE0-2DBE-4CB0-92B6-4D2AF6902F08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DDBC-38EF-4885-AEC4-F83E32547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020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7EE0-2DBE-4CB0-92B6-4D2AF6902F08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DDBC-38EF-4885-AEC4-F83E32547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4235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7EE0-2DBE-4CB0-92B6-4D2AF6902F08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DDBC-38EF-4885-AEC4-F83E32547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288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7EE0-2DBE-4CB0-92B6-4D2AF6902F08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DDBC-38EF-4885-AEC4-F83E32547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567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7EE0-2DBE-4CB0-92B6-4D2AF6902F08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DDBC-38EF-4885-AEC4-F83E32547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668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7EE0-2DBE-4CB0-92B6-4D2AF6902F08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DDBC-38EF-4885-AEC4-F83E32547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74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7EE0-2DBE-4CB0-92B6-4D2AF6902F08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DDBC-38EF-4885-AEC4-F83E32547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047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7EE0-2DBE-4CB0-92B6-4D2AF6902F08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DDBC-38EF-4885-AEC4-F83E32547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724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7EE0-2DBE-4CB0-92B6-4D2AF6902F08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DDBC-38EF-4885-AEC4-F83E32547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09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7EE0-2DBE-4CB0-92B6-4D2AF6902F08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DDBC-38EF-4885-AEC4-F83E32547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93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67EE0-2DBE-4CB0-92B6-4D2AF6902F08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3DDBC-38EF-4885-AEC4-F83E32547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92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67EE0-2DBE-4CB0-92B6-4D2AF6902F08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03DDBC-38EF-4885-AEC4-F83E32547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579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26650" y="244699"/>
            <a:ext cx="4908065" cy="773584"/>
          </a:xfrm>
        </p:spPr>
        <p:txBody>
          <a:bodyPr/>
          <a:lstStyle/>
          <a:p>
            <a:pPr algn="ctr"/>
            <a:r>
              <a:rPr lang="sr-Cyrl-RS" sz="6000" dirty="0" smtClean="0">
                <a:latin typeface="Algerian" panose="04020705040A02060702" pitchFamily="82" charset="0"/>
              </a:rPr>
              <a:t>КАТАЛОГ</a:t>
            </a:r>
            <a:endParaRPr lang="en-US" sz="6000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952" y="4520272"/>
            <a:ext cx="3071492" cy="2279133"/>
          </a:xfrm>
        </p:spPr>
        <p:txBody>
          <a:bodyPr/>
          <a:lstStyle/>
          <a:p>
            <a:pPr algn="l"/>
            <a:r>
              <a:rPr lang="sr-Cyrl-R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ВПД „НАУМ“ д.о.о </a:t>
            </a:r>
            <a:endParaRPr lang="sr-Cyrl-RS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sr-Cyrl-R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Врање</a:t>
            </a:r>
            <a:endParaRPr lang="sr-Cyrl-RS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sr-Cyrl-R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ПИБ: 100114150</a:t>
            </a:r>
          </a:p>
          <a:p>
            <a:pPr algn="l"/>
            <a:r>
              <a:rPr lang="sr-Cyrl-R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17500 Врање</a:t>
            </a:r>
          </a:p>
          <a:p>
            <a:pPr algn="l"/>
            <a:r>
              <a:rPr lang="sr-Cyrl-R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Есперанто </a:t>
            </a:r>
            <a:r>
              <a:rPr lang="sr-Cyrl-R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бб</a:t>
            </a:r>
          </a:p>
          <a:p>
            <a:pPr algn="l"/>
            <a:r>
              <a:rPr lang="sr-Cyrl-R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sr-Latn-R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mail: naumvranje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@gmail.com</a:t>
            </a:r>
            <a:endParaRPr lang="sr-Cyrl-RS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sr-Cyrl-R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600" dirty="0">
              <a:solidFill>
                <a:schemeClr val="tx1"/>
              </a:solidFill>
              <a:latin typeface="Algerian" panose="04020705040A02060702" pitchFamily="82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405" y="1018283"/>
            <a:ext cx="5904556" cy="47764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8186" y="5794692"/>
            <a:ext cx="1223814" cy="1063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753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452786" y="1565987"/>
            <a:ext cx="8610120" cy="4268143"/>
          </a:xfrm>
        </p:spPr>
        <p:txBody>
          <a:bodyPr/>
          <a:lstStyle/>
          <a:p>
            <a:pPr algn="l"/>
            <a:r>
              <a:rPr lang="sr-Cyrl-RS" sz="2000" dirty="0" smtClean="0">
                <a:solidFill>
                  <a:schemeClr val="tx1"/>
                </a:solidFill>
              </a:rPr>
              <a:t/>
            </a:r>
            <a:br>
              <a:rPr lang="sr-Cyrl-RS" sz="2000" dirty="0" smtClean="0">
                <a:solidFill>
                  <a:schemeClr val="tx1"/>
                </a:solidFill>
              </a:rPr>
            </a:br>
            <a:r>
              <a:rPr lang="sr-Cyrl-RS" sz="2000" dirty="0">
                <a:solidFill>
                  <a:schemeClr val="tx1"/>
                </a:solidFill>
              </a:rPr>
              <a:t/>
            </a:r>
            <a:br>
              <a:rPr lang="sr-Cyrl-RS" sz="2000" dirty="0">
                <a:solidFill>
                  <a:schemeClr val="tx1"/>
                </a:solidFill>
              </a:rPr>
            </a:br>
            <a:r>
              <a:rPr lang="sr-Cyrl-RS" sz="2000" dirty="0" smtClean="0">
                <a:solidFill>
                  <a:schemeClr val="tx1"/>
                </a:solidFill>
              </a:rPr>
              <a:t>Картонски регистратор</a:t>
            </a:r>
            <a:r>
              <a:rPr lang="sr-Cyrl-RS" sz="2000" dirty="0" smtClean="0">
                <a:solidFill>
                  <a:schemeClr val="tx1"/>
                </a:solidFill>
              </a:rPr>
              <a:t>...................</a:t>
            </a:r>
            <a:r>
              <a:rPr lang="en-US" sz="2000" dirty="0" smtClean="0">
                <a:solidFill>
                  <a:schemeClr val="tx1"/>
                </a:solidFill>
              </a:rPr>
              <a:t>..</a:t>
            </a:r>
            <a:r>
              <a:rPr lang="sr-Cyrl-RS" sz="2000" dirty="0" smtClean="0">
                <a:solidFill>
                  <a:schemeClr val="tx1"/>
                </a:solidFill>
              </a:rPr>
              <a:t>.КР-1........</a:t>
            </a:r>
            <a:r>
              <a:rPr lang="en-US" sz="2000" dirty="0" smtClean="0">
                <a:solidFill>
                  <a:schemeClr val="tx1"/>
                </a:solidFill>
              </a:rPr>
              <a:t>....</a:t>
            </a:r>
            <a:r>
              <a:rPr lang="sr-Cyrl-RS" sz="2000" dirty="0" smtClean="0">
                <a:solidFill>
                  <a:schemeClr val="tx1"/>
                </a:solidFill>
              </a:rPr>
              <a:t>172,00 </a:t>
            </a:r>
            <a:r>
              <a:rPr lang="sr-Cyrl-RS" sz="2000" dirty="0" smtClean="0">
                <a:solidFill>
                  <a:schemeClr val="tx1"/>
                </a:solidFill>
              </a:rPr>
              <a:t>ком. </a:t>
            </a:r>
            <a:br>
              <a:rPr lang="sr-Cyrl-RS" sz="2000" dirty="0" smtClean="0">
                <a:solidFill>
                  <a:schemeClr val="tx1"/>
                </a:solidFill>
              </a:rPr>
            </a:br>
            <a:r>
              <a:rPr lang="sr-Cyrl-RS" sz="2000" dirty="0" smtClean="0">
                <a:solidFill>
                  <a:schemeClr val="tx1"/>
                </a:solidFill>
              </a:rPr>
              <a:t/>
            </a:r>
            <a:br>
              <a:rPr lang="sr-Cyrl-RS" sz="2000" dirty="0" smtClean="0">
                <a:solidFill>
                  <a:schemeClr val="tx1"/>
                </a:solidFill>
              </a:rPr>
            </a:br>
            <a:r>
              <a:rPr lang="sr-Cyrl-RS" sz="2000" dirty="0" smtClean="0">
                <a:solidFill>
                  <a:schemeClr val="tx1"/>
                </a:solidFill>
              </a:rPr>
              <a:t/>
            </a:r>
            <a:br>
              <a:rPr lang="sr-Cyrl-RS" sz="2000" dirty="0" smtClean="0">
                <a:solidFill>
                  <a:schemeClr val="tx1"/>
                </a:solidFill>
              </a:rPr>
            </a:br>
            <a:r>
              <a:rPr lang="sr-Cyrl-RS" sz="2000" dirty="0" smtClean="0">
                <a:solidFill>
                  <a:schemeClr val="tx1"/>
                </a:solidFill>
              </a:rPr>
              <a:t/>
            </a:r>
            <a:br>
              <a:rPr lang="sr-Cyrl-RS" sz="2000" dirty="0" smtClean="0">
                <a:solidFill>
                  <a:schemeClr val="tx1"/>
                </a:solidFill>
              </a:rPr>
            </a:br>
            <a:r>
              <a:rPr lang="sr-Cyrl-RS" sz="2000" dirty="0" smtClean="0">
                <a:solidFill>
                  <a:schemeClr val="tx1"/>
                </a:solidFill>
              </a:rPr>
              <a:t>Фолије за документа А4(100 ком) </a:t>
            </a:r>
            <a:r>
              <a:rPr lang="sr-Cyrl-RS" sz="2000" dirty="0" smtClean="0">
                <a:solidFill>
                  <a:schemeClr val="tx1"/>
                </a:solidFill>
              </a:rPr>
              <a:t>......</a:t>
            </a:r>
            <a:r>
              <a:rPr lang="en-US" sz="2000" dirty="0" smtClean="0">
                <a:solidFill>
                  <a:schemeClr val="tx1"/>
                </a:solidFill>
              </a:rPr>
              <a:t>..</a:t>
            </a:r>
            <a:r>
              <a:rPr lang="sr-Cyrl-RS" sz="2000" dirty="0" smtClean="0">
                <a:solidFill>
                  <a:schemeClr val="tx1"/>
                </a:solidFill>
              </a:rPr>
              <a:t>.</a:t>
            </a:r>
            <a:r>
              <a:rPr lang="sr-Cyrl-RS" sz="2000" dirty="0" smtClean="0">
                <a:solidFill>
                  <a:schemeClr val="tx1"/>
                </a:solidFill>
              </a:rPr>
              <a:t>ФД</a:t>
            </a:r>
            <a:r>
              <a:rPr lang="sr-Cyrl-RS" sz="2000" dirty="0" smtClean="0">
                <a:solidFill>
                  <a:schemeClr val="tx1"/>
                </a:solidFill>
              </a:rPr>
              <a:t>............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sr-Cyrl-RS" sz="2000" dirty="0" smtClean="0">
                <a:solidFill>
                  <a:schemeClr val="tx1"/>
                </a:solidFill>
              </a:rPr>
              <a:t>230,00 </a:t>
            </a:r>
            <a:r>
              <a:rPr lang="sr-Cyrl-RS" sz="2000" dirty="0" smtClean="0">
                <a:solidFill>
                  <a:schemeClr val="tx1"/>
                </a:solidFill>
              </a:rPr>
              <a:t>пак.</a:t>
            </a:r>
            <a:br>
              <a:rPr lang="sr-Cyrl-RS" sz="2000" dirty="0" smtClean="0">
                <a:solidFill>
                  <a:schemeClr val="tx1"/>
                </a:solidFill>
              </a:rPr>
            </a:br>
            <a:r>
              <a:rPr lang="sr-Cyrl-RS" sz="2000" dirty="0">
                <a:solidFill>
                  <a:schemeClr val="tx1"/>
                </a:solidFill>
              </a:rPr>
              <a:t/>
            </a:r>
            <a:br>
              <a:rPr lang="sr-Cyrl-RS" sz="2000" dirty="0">
                <a:solidFill>
                  <a:schemeClr val="tx1"/>
                </a:solidFill>
              </a:rPr>
            </a:br>
            <a:r>
              <a:rPr lang="sr-Cyrl-RS" sz="2000" dirty="0" smtClean="0">
                <a:solidFill>
                  <a:schemeClr val="tx1"/>
                </a:solidFill>
              </a:rPr>
              <a:t/>
            </a:r>
            <a:br>
              <a:rPr lang="sr-Cyrl-RS" sz="2000" dirty="0" smtClean="0">
                <a:solidFill>
                  <a:schemeClr val="tx1"/>
                </a:solidFill>
              </a:rPr>
            </a:br>
            <a:r>
              <a:rPr lang="sr-Cyrl-RS" sz="2000" dirty="0">
                <a:solidFill>
                  <a:schemeClr val="tx1"/>
                </a:solidFill>
              </a:rPr>
              <a:t/>
            </a:r>
            <a:br>
              <a:rPr lang="sr-Cyrl-RS" sz="2000" dirty="0">
                <a:solidFill>
                  <a:schemeClr val="tx1"/>
                </a:solidFill>
              </a:rPr>
            </a:br>
            <a:r>
              <a:rPr lang="sr-Cyrl-RS" sz="2000" dirty="0" smtClean="0">
                <a:solidFill>
                  <a:schemeClr val="tx1"/>
                </a:solidFill>
              </a:rPr>
              <a:t/>
            </a:r>
            <a:br>
              <a:rPr lang="sr-Cyrl-RS" sz="2000" dirty="0" smtClean="0">
                <a:solidFill>
                  <a:schemeClr val="tx1"/>
                </a:solidFill>
              </a:rPr>
            </a:br>
            <a:r>
              <a:rPr lang="sr-Cyrl-RS" sz="2000" dirty="0" smtClean="0">
                <a:solidFill>
                  <a:schemeClr val="tx1"/>
                </a:solidFill>
              </a:rPr>
              <a:t>Картонска фасцикле (4 ком) </a:t>
            </a:r>
            <a:r>
              <a:rPr lang="sr-Cyrl-RS" sz="2000" dirty="0" smtClean="0">
                <a:solidFill>
                  <a:schemeClr val="tx1"/>
                </a:solidFill>
              </a:rPr>
              <a:t>..........</a:t>
            </a:r>
            <a:r>
              <a:rPr lang="en-US" sz="2000" dirty="0" smtClean="0">
                <a:solidFill>
                  <a:schemeClr val="tx1"/>
                </a:solidFill>
              </a:rPr>
              <a:t>....</a:t>
            </a:r>
            <a:r>
              <a:rPr lang="sr-Cyrl-RS" sz="2000" dirty="0" smtClean="0">
                <a:solidFill>
                  <a:schemeClr val="tx1"/>
                </a:solidFill>
              </a:rPr>
              <a:t>КФ-А4.........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sr-Cyrl-RS" sz="2000" dirty="0" smtClean="0">
                <a:solidFill>
                  <a:schemeClr val="tx1"/>
                </a:solidFill>
              </a:rPr>
              <a:t>287,50 </a:t>
            </a:r>
            <a:r>
              <a:rPr lang="sr-Cyrl-RS" sz="2000" dirty="0" smtClean="0">
                <a:solidFill>
                  <a:schemeClr val="tx1"/>
                </a:solidFill>
              </a:rPr>
              <a:t>пак.</a:t>
            </a:r>
            <a:br>
              <a:rPr lang="sr-Cyrl-RS" sz="2000" dirty="0" smtClean="0">
                <a:solidFill>
                  <a:schemeClr val="tx1"/>
                </a:solidFill>
              </a:rPr>
            </a:b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59649" y="1565987"/>
            <a:ext cx="8442695" cy="1795399"/>
          </a:xfrm>
        </p:spPr>
        <p:txBody>
          <a:bodyPr/>
          <a:lstStyle/>
          <a:p>
            <a:pPr algn="l"/>
            <a:r>
              <a:rPr lang="sr-Cyrl-R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АРТИКЛ:                                                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ШИФРА</a:t>
            </a:r>
            <a:r>
              <a:rPr lang="sr-Cyrl-R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            ЦЕНА: 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17" y="1900839"/>
            <a:ext cx="1505166" cy="11514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17" y="3052291"/>
            <a:ext cx="1590447" cy="159044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604" y="4642738"/>
            <a:ext cx="1505166" cy="164897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7042" y="5813947"/>
            <a:ext cx="1244958" cy="1044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165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310" y="151863"/>
            <a:ext cx="10308344" cy="1378039"/>
          </a:xfrm>
        </p:spPr>
        <p:txBody>
          <a:bodyPr>
            <a:normAutofit/>
          </a:bodyPr>
          <a:lstStyle/>
          <a:p>
            <a:r>
              <a:rPr lang="sr-Cyrl-R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sr-Cyrl-R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АРТ</a:t>
            </a:r>
            <a:r>
              <a:rPr lang="sr-Cyrl-R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sr-Cyrl-R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</a:t>
            </a:r>
            <a:r>
              <a:rPr lang="sr-Cyrl-R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                            </a:t>
            </a:r>
            <a:r>
              <a:rPr lang="sr-Cyrl-R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ШИФРА</a:t>
            </a:r>
            <a:r>
              <a:rPr lang="sr-Cyrl-R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                </a:t>
            </a:r>
            <a:r>
              <a:rPr lang="sr-Cyrl-R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ЦЕНА</a:t>
            </a:r>
            <a:r>
              <a:rPr lang="sr-Cyrl-R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6804" y="1849191"/>
            <a:ext cx="9286451" cy="4572000"/>
          </a:xfrm>
        </p:spPr>
        <p:txBody>
          <a:bodyPr/>
          <a:lstStyle/>
          <a:p>
            <a:r>
              <a:rPr lang="sr-Cyrl-R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Фотокопир папир</a:t>
            </a:r>
            <a:r>
              <a:rPr lang="sr-Cyrl-R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....................................ФП-6</a:t>
            </a:r>
            <a:r>
              <a:rPr lang="sr-Cyrl-R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................. 287,50 рис</a:t>
            </a:r>
          </a:p>
          <a:p>
            <a:endParaRPr lang="sr-Cyrl-R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R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R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Хефталица</a:t>
            </a:r>
            <a:r>
              <a:rPr lang="sr-Cyrl-R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...............................................ХФ</a:t>
            </a:r>
            <a:r>
              <a:rPr lang="sr-Cyrl-R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.................... 287,50 ком.</a:t>
            </a:r>
          </a:p>
          <a:p>
            <a:endParaRPr lang="sr-Cyrl-R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R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R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Муниција за хефталицу (100ком)...........МЦ</a:t>
            </a:r>
            <a:r>
              <a:rPr lang="sr-Cyrl-R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.................... 46,00 </a:t>
            </a:r>
            <a:r>
              <a:rPr lang="sr-Cyrl-R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пак.</a:t>
            </a:r>
            <a:endParaRPr lang="sr-Cyrl-R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223" y="1652788"/>
            <a:ext cx="1322566" cy="13225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983" y="3171757"/>
            <a:ext cx="1537046" cy="141312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377" y="4707765"/>
            <a:ext cx="1445427" cy="12878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7405" y="5808372"/>
            <a:ext cx="1264595" cy="1049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069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6371" y="557457"/>
            <a:ext cx="8596668" cy="1243335"/>
          </a:xfrm>
        </p:spPr>
        <p:txBody>
          <a:bodyPr>
            <a:normAutofit/>
          </a:bodyPr>
          <a:lstStyle/>
          <a:p>
            <a:r>
              <a:rPr lang="sr-Cyrl-R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sr-Cyrl-R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АРТИКЛ</a:t>
            </a:r>
            <a:r>
              <a:rPr lang="sr-Cyrl-R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                        </a:t>
            </a:r>
            <a:r>
              <a:rPr lang="sr-Cyrl-R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ШИФРА</a:t>
            </a:r>
            <a:r>
              <a:rPr lang="sr-Cyrl-R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                             </a:t>
            </a:r>
            <a:r>
              <a:rPr lang="sr-Cyrl-R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ЦЕНА</a:t>
            </a:r>
            <a:r>
              <a:rPr lang="sr-Cyrl-R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6737" y="1935762"/>
            <a:ext cx="8596668" cy="3589275"/>
          </a:xfrm>
        </p:spPr>
        <p:txBody>
          <a:bodyPr/>
          <a:lstStyle/>
          <a:p>
            <a:endParaRPr lang="sr-Cyrl-RS" dirty="0" smtClean="0">
              <a:solidFill>
                <a:schemeClr val="tx1"/>
              </a:solidFill>
            </a:endParaRPr>
          </a:p>
          <a:p>
            <a:r>
              <a:rPr lang="sr-Cyrl-RS" dirty="0" smtClean="0">
                <a:solidFill>
                  <a:schemeClr val="tx1"/>
                </a:solidFill>
              </a:rPr>
              <a:t>Бушач папира.....................БП</a:t>
            </a:r>
            <a:r>
              <a:rPr lang="sr-Cyrl-RS" dirty="0" smtClean="0">
                <a:solidFill>
                  <a:schemeClr val="tx1"/>
                </a:solidFill>
              </a:rPr>
              <a:t>....................... </a:t>
            </a:r>
            <a:r>
              <a:rPr lang="sr-Cyrl-RS" dirty="0" smtClean="0">
                <a:solidFill>
                  <a:schemeClr val="tx1"/>
                </a:solidFill>
              </a:rPr>
              <a:t>431,25 ком.</a:t>
            </a:r>
          </a:p>
          <a:p>
            <a:endParaRPr lang="sr-Cyrl-RS" dirty="0">
              <a:solidFill>
                <a:schemeClr val="tx1"/>
              </a:solidFill>
            </a:endParaRPr>
          </a:p>
          <a:p>
            <a:endParaRPr lang="sr-Cyrl-RS" dirty="0" smtClean="0">
              <a:solidFill>
                <a:schemeClr val="tx1"/>
              </a:solidFill>
            </a:endParaRPr>
          </a:p>
          <a:p>
            <a:r>
              <a:rPr lang="sr-Cyrl-RS" dirty="0" smtClean="0">
                <a:solidFill>
                  <a:schemeClr val="tx1"/>
                </a:solidFill>
              </a:rPr>
              <a:t>Маркери(5 ком.)..................М</a:t>
            </a:r>
            <a:r>
              <a:rPr lang="sr-Cyrl-RS" dirty="0" smtClean="0">
                <a:solidFill>
                  <a:schemeClr val="tx1"/>
                </a:solidFill>
              </a:rPr>
              <a:t>........................ </a:t>
            </a:r>
            <a:r>
              <a:rPr lang="sr-Cyrl-RS" dirty="0" smtClean="0">
                <a:solidFill>
                  <a:schemeClr val="tx1"/>
                </a:solidFill>
              </a:rPr>
              <a:t>287,50 пак.</a:t>
            </a:r>
          </a:p>
          <a:p>
            <a:endParaRPr lang="sr-Cyrl-RS" dirty="0">
              <a:solidFill>
                <a:schemeClr val="tx1"/>
              </a:solidFill>
            </a:endParaRPr>
          </a:p>
          <a:p>
            <a:endParaRPr lang="sr-Cyrl-RS" dirty="0" smtClean="0">
              <a:solidFill>
                <a:schemeClr val="tx1"/>
              </a:solidFill>
            </a:endParaRPr>
          </a:p>
          <a:p>
            <a:r>
              <a:rPr lang="sr-Cyrl-RS" dirty="0" smtClean="0">
                <a:solidFill>
                  <a:schemeClr val="tx1"/>
                </a:solidFill>
              </a:rPr>
              <a:t>Хемијске оловке(10 ком.).......ХО</a:t>
            </a:r>
            <a:r>
              <a:rPr lang="sr-Cyrl-RS" dirty="0" smtClean="0">
                <a:solidFill>
                  <a:schemeClr val="tx1"/>
                </a:solidFill>
              </a:rPr>
              <a:t>....................... 230,00 </a:t>
            </a:r>
            <a:r>
              <a:rPr lang="sr-Cyrl-RS" dirty="0" smtClean="0">
                <a:solidFill>
                  <a:schemeClr val="tx1"/>
                </a:solidFill>
              </a:rPr>
              <a:t>пак.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34" y="1800792"/>
            <a:ext cx="1576221" cy="10560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34" y="3219944"/>
            <a:ext cx="1576221" cy="10209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34" y="4603937"/>
            <a:ext cx="1466515" cy="14665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6000" y="5808372"/>
            <a:ext cx="1256000" cy="1049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009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930" y="206583"/>
            <a:ext cx="8713345" cy="1646302"/>
          </a:xfrm>
        </p:spPr>
        <p:txBody>
          <a:bodyPr/>
          <a:lstStyle/>
          <a:p>
            <a:r>
              <a:rPr lang="sr-Cyrl-R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АРТИКЛ</a:t>
            </a:r>
            <a:r>
              <a:rPr lang="sr-Cyrl-R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                        </a:t>
            </a:r>
            <a:r>
              <a:rPr lang="sr-Cyrl-R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ШИФРА</a:t>
            </a:r>
            <a:r>
              <a:rPr lang="sr-Cyrl-R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                                 </a:t>
            </a:r>
            <a:r>
              <a:rPr lang="sr-Cyrl-R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ЦЕНА</a:t>
            </a:r>
            <a:r>
              <a:rPr lang="sr-Latn-R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5470" y="2023550"/>
            <a:ext cx="7766936" cy="4660585"/>
          </a:xfrm>
        </p:spPr>
        <p:txBody>
          <a:bodyPr/>
          <a:lstStyle/>
          <a:p>
            <a:pPr algn="l"/>
            <a:endParaRPr lang="sr-Cyrl-R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sr-Cyrl-R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Графитне </a:t>
            </a:r>
            <a:r>
              <a:rPr lang="sr-Cyrl-R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оловке.......................ГО............................................17,25</a:t>
            </a:r>
          </a:p>
          <a:p>
            <a:pPr algn="l"/>
            <a:endParaRPr lang="sr-Cyrl-R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sr-Cyrl-R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sr-Cyrl-R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sr-Cyrl-R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sr-Cyrl-R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Фолије </a:t>
            </a:r>
            <a:r>
              <a:rPr lang="sr-Cyrl-R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документа...............ФДА4-100</a:t>
            </a:r>
            <a:r>
              <a:rPr lang="sr-Cyrl-R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................................. 402,50</a:t>
            </a:r>
            <a:endParaRPr lang="sr-Cyrl-R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78" y="1612644"/>
            <a:ext cx="1707792" cy="17697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79" y="3467748"/>
            <a:ext cx="1772187" cy="17721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9155" y="5847008"/>
            <a:ext cx="1302845" cy="1010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27982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170</TotalTime>
  <Words>110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Algerian</vt:lpstr>
      <vt:lpstr>Arial</vt:lpstr>
      <vt:lpstr>Trebuchet MS</vt:lpstr>
      <vt:lpstr>Wingdings 3</vt:lpstr>
      <vt:lpstr>Facet</vt:lpstr>
      <vt:lpstr>КАТАЛОГ</vt:lpstr>
      <vt:lpstr>  Картонски регистратор......................КР-1............172,00 ком.     Фолије за документа А4(100 ком) .........ФД............. 230,00 пак.     Картонска фасцикле (4 ком) ..............КФ-А4.......... 287,50 пак. </vt:lpstr>
      <vt:lpstr>                   АРТИКЛ:                                          ШИФРА:                     ЦЕНА:</vt:lpstr>
      <vt:lpstr>         АРТИКЛ:                                ШИФРА:                                ЦЕНА:</vt:lpstr>
      <vt:lpstr>АРТИКЛ:                           ШИФРА:                                       ЦЕНА: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KAТАЛОГ</dc:title>
  <dc:creator>Administrator</dc:creator>
  <cp:lastModifiedBy>SO-ucenik15</cp:lastModifiedBy>
  <cp:revision>16</cp:revision>
  <dcterms:created xsi:type="dcterms:W3CDTF">2022-02-22T17:29:14Z</dcterms:created>
  <dcterms:modified xsi:type="dcterms:W3CDTF">2022-04-19T17:25:07Z</dcterms:modified>
</cp:coreProperties>
</file>