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58" r:id="rId11"/>
    <p:sldId id="259" r:id="rId12"/>
    <p:sldId id="260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vpdBeverly@gmail.com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sr-Latn-RS" b="1" dirty="0" smtClean="0">
                <a:ln/>
                <a:solidFill>
                  <a:schemeClr val="accent4"/>
                </a:solidFill>
              </a:rPr>
              <a:t>VPD „Beverly“</a:t>
            </a:r>
            <a:endParaRPr 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Бирајте најбоље, возите се најудобније!</a:t>
            </a:r>
          </a:p>
          <a:p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038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247" y="817778"/>
            <a:ext cx="6241816" cy="447244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Подаци о предузећу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>
          <a:xfrm>
            <a:off x="7611415" y="1041400"/>
            <a:ext cx="3546764" cy="4775200"/>
          </a:xfrm>
        </p:spPr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05247" y="1403797"/>
            <a:ext cx="6241816" cy="4546241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sr-Cyrl-RS" dirty="0" smtClean="0"/>
              <a:t>Назив </a:t>
            </a:r>
            <a:r>
              <a:rPr lang="sr-Latn-RS" dirty="0" smtClean="0"/>
              <a:t>VPD: Beverly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sr-Cyrl-RS" dirty="0" smtClean="0"/>
              <a:t>Мејл адреса предузећа: </a:t>
            </a:r>
            <a:r>
              <a:rPr lang="sr-Latn-RS" dirty="0" smtClean="0">
                <a:hlinkClick r:id="rId2"/>
              </a:rPr>
              <a:t>vpdBeverly@gmail.com</a:t>
            </a:r>
            <a:endParaRPr lang="sr-Latn-RS" dirty="0" smtClean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sr-Cyrl-RS" dirty="0" smtClean="0"/>
              <a:t>Број телефона: 061/15-52-58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sr-Cyrl-RS" dirty="0" smtClean="0"/>
              <a:t>Седиште: 17501 Врање, Есперанто бб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sr-Cyrl-RS" dirty="0" smtClean="0"/>
              <a:t>Назив и шифра делатности: 45.11.-Трговина аутомобилима и лаким моторним возилима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sr-Cyrl-RS" dirty="0" smtClean="0"/>
              <a:t>Број текућег рачуна: 200-0000000001934-00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sr-Cyrl-RS" dirty="0" smtClean="0"/>
              <a:t>ПИБ: 100113133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sr-Cyrl-RS" dirty="0" smtClean="0"/>
              <a:t>Матични број: 02021133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sr-Cyrl-RS" dirty="0" smtClean="0"/>
              <a:t>Тел./факс: 017/422-766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627" y="1768519"/>
            <a:ext cx="2907552" cy="288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98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428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748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9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15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00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28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04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344" y="2644397"/>
            <a:ext cx="4064087" cy="3048066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326" y="2733834"/>
            <a:ext cx="3823682" cy="286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92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371" y="2660495"/>
            <a:ext cx="4332637" cy="300620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772" y="2660494"/>
            <a:ext cx="3919470" cy="300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34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3" y="540912"/>
            <a:ext cx="9601196" cy="5808373"/>
          </a:xfrm>
        </p:spPr>
      </p:pic>
    </p:spTree>
    <p:extLst>
      <p:ext uri="{BB962C8B-B14F-4D97-AF65-F5344CB8AC3E}">
        <p14:creationId xmlns:p14="http://schemas.microsoft.com/office/powerpoint/2010/main" val="636937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763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109</TotalTime>
  <Words>64</Words>
  <Application>Microsoft Office PowerPoint</Application>
  <PresentationFormat>Widescreen</PresentationFormat>
  <Paragraphs>12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Garamond</vt:lpstr>
      <vt:lpstr>Wingdings</vt:lpstr>
      <vt:lpstr>Organic</vt:lpstr>
      <vt:lpstr>VPD „Beverly“</vt:lpstr>
      <vt:lpstr>Подаци о предузећу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VPD „Beverly“</dc:title>
  <dc:creator>SO-ucenik02</dc:creator>
  <cp:lastModifiedBy>SO-ucenik02</cp:lastModifiedBy>
  <cp:revision>7</cp:revision>
  <dcterms:created xsi:type="dcterms:W3CDTF">2022-04-15T15:19:56Z</dcterms:created>
  <dcterms:modified xsi:type="dcterms:W3CDTF">2022-04-15T17:24:08Z</dcterms:modified>
</cp:coreProperties>
</file>