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63" r:id="rId4"/>
    <p:sldId id="269" r:id="rId5"/>
    <p:sldId id="276" r:id="rId6"/>
    <p:sldId id="259" r:id="rId7"/>
    <p:sldId id="275" r:id="rId8"/>
    <p:sldId id="277" r:id="rId9"/>
    <p:sldId id="274" r:id="rId10"/>
    <p:sldId id="262" r:id="rId11"/>
    <p:sldId id="278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13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B356F6-13D5-4BEE-8B8E-BB1091B09A05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A192BF7-AF97-4BCA-AEC3-DC8211A2C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302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3C7F310-BCBC-427E-B302-4B3970806731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50C2D-733E-4DDF-9826-2009CE17D8ED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6D941504-C963-4CB0-863F-78F9DD250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016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8B20F-963B-4006-88B7-6F4C52FC49EC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CD82E-CABB-48FE-A5A7-A89A2418B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046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4206696-73A7-4D57-B1D9-78F0C4673F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9E811-5108-4378-9ADE-24621A7EB45C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02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BFB71-6275-455A-9FBA-35D21AB076CE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EFF51A7-9D08-446C-96C7-E5B197BD40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028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EEBF-C1C4-4A18-802F-FF5452153A13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0E16E4E-391D-47F8-AF9F-BA09DBC20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538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1E503-7FF2-4F81-AB64-3B28DE2F2178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11ED-3FF2-4B8A-A7CD-1512E7E0F8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482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3AA8-CEB3-4327-AACB-A9C4C1EAB7FD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F186D88-D93E-4C7D-B9C3-C2B91FEB5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906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D5BFF-5123-4160-B4B8-0AEBFEEBDB5A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07C36CF-6DFB-4922-8B47-110271EFD7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1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EC76-F243-49AD-9C6D-8D9C902C7286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96D23B-F2DA-40C8-86CB-E650997A4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97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E7BC475-C769-4F5B-9AC4-4768D8D9244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1CCEF-B21B-4277-89B1-8C9BD48FAD99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69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08152DB9-1C46-4EB3-831A-5E35EE4719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F8B2A-9D61-4E72-82D4-94713F608972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r-Latn-RS">
              <a:latin typeface="Georgia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8EF1D6-0A6F-4582-B5E3-0FA0CE576B4B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  <a:latin typeface="Georgia" pitchFamily="18" charset="0"/>
              </a:defRPr>
            </a:lvl1pPr>
          </a:lstStyle>
          <a:p>
            <a:fld id="{5933881E-84C9-492A-9885-A2CC7F3B5A1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813" y="1928813"/>
            <a:ext cx="7500937" cy="37099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14339" name="Picture 2" descr="https://pbs.twimg.com/media/EFZJIz7XkAAqs1J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86812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214563" y="5903913"/>
            <a:ext cx="671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FB08C"/>
              </a:buClr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FB08C"/>
              </a:buClr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FB08C"/>
              </a:buClr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en-US" sz="2800" b="1" i="1"/>
              <a:t>АНАСТАСИЈА  СТОЈАНОВИЋ 3/5</a:t>
            </a:r>
          </a:p>
        </p:txBody>
      </p:sp>
      <p:sp>
        <p:nvSpPr>
          <p:cNvPr id="14341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3.infourok.ru/uploads/ex/0355/000337a4-002b3fe1/2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8143875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3.infourok.ru/uploads/ex/0355/000337a4-002b3fe1/9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8215312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https://ds05.infourok.ru/uploads/ex/10c3/000abf22-4f031968/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828675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dn.otkritkiok.ru/posts/big/krasivaya-otkrytka-evropeyskiy-den-yazykov-75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81438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krasnogorskriamo.ru/files/image/08/63/31/-lg!021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828675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theslide.ru/img/thumbs/97c2822dc0e6f2949c42166d2e490dae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8358187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loud.prezentacii.org/18/09/80035/images/screen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3"/>
            <a:ext cx="8072438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5.infourok.ru/uploads/ex/10c3/000abf22-4f031968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850106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.myshared.ru/5/435228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864393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3.infourok.ru/uploads/ex/0355/000337a4-002b3fe1/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8429625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3.infourok.ru/uploads/ex/0355/000337a4-002b3fe1/8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8286750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cloud.prezentacii.org/18/09/80035/images/scree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8143875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151</TotalTime>
  <Words>4</Words>
  <Application>Microsoft Office PowerPoint</Application>
  <PresentationFormat>On-screen Show (4:3)</PresentationFormat>
  <Paragraphs>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Georgia</vt:lpstr>
      <vt:lpstr>Wingdings 2</vt:lpstr>
      <vt:lpstr>Wingdings</vt:lpstr>
      <vt:lpstr>Calibri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Европейский день языков</dc:title>
  <dc:creator>Srdjan</dc:creator>
  <cp:lastModifiedBy>Dejan Radojević</cp:lastModifiedBy>
  <cp:revision>10</cp:revision>
  <dcterms:created xsi:type="dcterms:W3CDTF">2020-09-23T20:28:28Z</dcterms:created>
  <dcterms:modified xsi:type="dcterms:W3CDTF">2020-09-28T22:12:42Z</dcterms:modified>
</cp:coreProperties>
</file>